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3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79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69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82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7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82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98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77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95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34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64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44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DCB4-17C2-4B94-8648-63EAECC30DB5}" type="datetimeFigureOut">
              <a:rPr lang="ru-RU" smtClean="0"/>
              <a:t>23.12.2024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8C02-03AF-4733-8F31-395C1D6F58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60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2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>
        <p14:prism dir="u" isContent="1"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Златоглавая змея —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Это, друг, судьба твоя.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Разруби её мечом,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Она склеится кольцом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Бесконечности.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 голубого ручейка начинается..."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Алтун</a:t>
            </a:r>
            <a:r>
              <a:rPr lang="ru-RU" sz="1600" dirty="0"/>
              <a:t> </a:t>
            </a:r>
            <a:r>
              <a:rPr lang="ru-RU" sz="1600" dirty="0" err="1"/>
              <a:t>баслыг</a:t>
            </a:r>
            <a:r>
              <a:rPr lang="ru-RU" sz="1600" dirty="0"/>
              <a:t> </a:t>
            </a:r>
            <a:r>
              <a:rPr lang="ru-RU" sz="1600" dirty="0" err="1"/>
              <a:t>йылан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Алтун</a:t>
            </a:r>
            <a:r>
              <a:rPr lang="ru-RU" sz="1600" dirty="0"/>
              <a:t> </a:t>
            </a:r>
            <a:r>
              <a:rPr lang="ru-RU" sz="1600" dirty="0" err="1"/>
              <a:t>қуругсақмын</a:t>
            </a:r>
            <a:r>
              <a:rPr lang="ru-RU" sz="1600" dirty="0"/>
              <a:t> </a:t>
            </a:r>
            <a:r>
              <a:rPr lang="ru-RU" sz="1600" dirty="0" err="1"/>
              <a:t>қылчын</a:t>
            </a:r>
            <a:r>
              <a:rPr lang="ru-RU" sz="1600" dirty="0"/>
              <a:t> </a:t>
            </a:r>
            <a:r>
              <a:rPr lang="ru-RU" sz="1600" dirty="0" err="1"/>
              <a:t>кесипен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Үзүм</a:t>
            </a:r>
            <a:r>
              <a:rPr lang="ru-RU" sz="1600" dirty="0"/>
              <a:t> </a:t>
            </a:r>
            <a:r>
              <a:rPr lang="ru-RU" sz="1600" dirty="0" err="1"/>
              <a:t>юл</a:t>
            </a:r>
            <a:r>
              <a:rPr lang="ru-RU" sz="1600" dirty="0"/>
              <a:t> </a:t>
            </a:r>
            <a:r>
              <a:rPr lang="ru-RU" sz="1600" dirty="0" err="1"/>
              <a:t>инти</a:t>
            </a:r>
            <a:r>
              <a:rPr lang="ru-RU" sz="1600" dirty="0"/>
              <a:t>ӊ.</a:t>
            </a:r>
          </a:p>
          <a:p>
            <a:pPr algn="ctr"/>
            <a:r>
              <a:rPr lang="ru-RU" sz="1600" dirty="0" err="1"/>
              <a:t>Басымын</a:t>
            </a:r>
            <a:r>
              <a:rPr lang="ru-RU" sz="1600" dirty="0"/>
              <a:t> </a:t>
            </a:r>
            <a:r>
              <a:rPr lang="ru-RU" sz="1600" dirty="0" err="1"/>
              <a:t>юл</a:t>
            </a:r>
            <a:r>
              <a:rPr lang="ru-RU" sz="1600" dirty="0"/>
              <a:t> </a:t>
            </a:r>
            <a:r>
              <a:rPr lang="ru-RU" sz="1600" dirty="0" err="1"/>
              <a:t>бинти</a:t>
            </a:r>
            <a:r>
              <a:rPr lang="ru-RU" sz="1600" dirty="0"/>
              <a:t>ӊ тир.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Я </a:t>
            </a:r>
            <a:r>
              <a:rPr lang="ru-RU" sz="1600" dirty="0"/>
              <a:t>златоглавая змея.</a:t>
            </a:r>
          </a:p>
          <a:p>
            <a:pPr algn="ctr"/>
            <a:r>
              <a:rPr lang="ru-RU" sz="1600" dirty="0"/>
              <a:t>Отрубив мечом золотое брюхо моё,</a:t>
            </a:r>
          </a:p>
          <a:p>
            <a:pPr algn="ctr"/>
            <a:r>
              <a:rPr lang="ru-RU" sz="1600" dirty="0"/>
              <a:t>через меня ты сошёл с пути,</a:t>
            </a:r>
          </a:p>
          <a:p>
            <a:pPr algn="ctr"/>
            <a:r>
              <a:rPr lang="ru-RU" sz="1600" dirty="0"/>
              <a:t>а через голову мою ты взошёл на путь.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1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Когда сожжённый дом оставишь позади,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Когда сожжёшь мосты...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 не увидишь рай в закате золотом —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Глаза твои пусты.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всё что будет, будет сном.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когда горящая нефть хлещет с этажа на этаж..."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Улуг</a:t>
            </a:r>
            <a:r>
              <a:rPr lang="ru-RU" sz="1600" dirty="0"/>
              <a:t> </a:t>
            </a:r>
            <a:r>
              <a:rPr lang="ru-RU" sz="1600" dirty="0" err="1"/>
              <a:t>эб</a:t>
            </a:r>
            <a:r>
              <a:rPr lang="ru-RU" sz="1600" dirty="0"/>
              <a:t> </a:t>
            </a:r>
            <a:r>
              <a:rPr lang="ru-RU" sz="1600" dirty="0" err="1"/>
              <a:t>үртенмис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Қатыӊа</a:t>
            </a:r>
            <a:r>
              <a:rPr lang="ru-RU" sz="1600" dirty="0"/>
              <a:t> теги </a:t>
            </a:r>
            <a:r>
              <a:rPr lang="ru-RU" sz="1600" dirty="0" err="1"/>
              <a:t>қалмадық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Букиӊе</a:t>
            </a:r>
            <a:r>
              <a:rPr lang="ru-RU" sz="1600" dirty="0"/>
              <a:t> теги </a:t>
            </a:r>
            <a:r>
              <a:rPr lang="ru-RU" sz="1600" dirty="0" err="1"/>
              <a:t>қудмуқ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 smtClean="0"/>
              <a:t>Виногродский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Сгорел </a:t>
            </a:r>
            <a:r>
              <a:rPr lang="ru-RU" sz="1600" dirty="0"/>
              <a:t>большой дом.</a:t>
            </a:r>
          </a:p>
          <a:p>
            <a:pPr algn="ctr"/>
            <a:r>
              <a:rPr lang="ru-RU" sz="1600" dirty="0"/>
              <a:t>До самого нутра ничего не осталось.</a:t>
            </a:r>
          </a:p>
          <a:p>
            <a:pPr algn="ctr"/>
            <a:r>
              <a:rPr lang="ru-RU" sz="1600" dirty="0"/>
              <a:t>До самой сути ничего не осталось.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28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От жизни ты не скроешься на Марсе.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Уйди в камыши и дыши.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Теперь ты дышащий барс,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Отважный и благородный,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И, наконец-то, свободный.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теперь покатай меня, большая черепаха!"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Эснеген</a:t>
            </a:r>
            <a:r>
              <a:rPr lang="ru-RU" sz="1600" dirty="0" smtClean="0"/>
              <a:t> </a:t>
            </a:r>
            <a:r>
              <a:rPr lang="ru-RU" sz="1600" dirty="0"/>
              <a:t>барс мен.</a:t>
            </a:r>
          </a:p>
          <a:p>
            <a:pPr algn="ctr"/>
            <a:r>
              <a:rPr lang="ru-RU" sz="1600" dirty="0" err="1"/>
              <a:t>Қамус</a:t>
            </a:r>
            <a:r>
              <a:rPr lang="ru-RU" sz="1600" dirty="0"/>
              <a:t> ара </a:t>
            </a:r>
            <a:r>
              <a:rPr lang="ru-RU" sz="1600" dirty="0" err="1"/>
              <a:t>басым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Антыг</a:t>
            </a:r>
            <a:r>
              <a:rPr lang="ru-RU" sz="1600" dirty="0"/>
              <a:t> </a:t>
            </a:r>
            <a:r>
              <a:rPr lang="ru-RU" sz="1600" dirty="0" err="1"/>
              <a:t>алп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Эрдемлиг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en-US" sz="1600" dirty="0"/>
              <a:t>.</a:t>
            </a:r>
            <a:endParaRPr lang="ru-RU" sz="1600" dirty="0"/>
          </a:p>
          <a:p>
            <a:pPr algn="ctr"/>
            <a:r>
              <a:rPr lang="en-US" sz="1600" dirty="0"/>
              <a:t> </a:t>
            </a:r>
            <a:endParaRPr lang="ru-RU" sz="1600" dirty="0"/>
          </a:p>
          <a:p>
            <a:pPr algn="ctr"/>
            <a:r>
              <a:rPr lang="ru-RU" sz="1600" u="sng" dirty="0" smtClean="0"/>
              <a:t>Б</a:t>
            </a:r>
            <a:r>
              <a:rPr lang="en-US" sz="1600" u="sng" dirty="0"/>
              <a:t>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</a:t>
            </a:r>
            <a:r>
              <a:rPr lang="en-US" sz="1600" u="sng" dirty="0"/>
              <a:t>. </a:t>
            </a:r>
            <a:r>
              <a:rPr lang="ru-RU" sz="1600" u="sng" dirty="0" err="1"/>
              <a:t>Черницын</a:t>
            </a:r>
            <a:r>
              <a:rPr lang="en-US" sz="1600" u="sng" dirty="0"/>
              <a:t>:</a:t>
            </a:r>
            <a:endParaRPr lang="ru-RU" sz="1600" u="sng" dirty="0"/>
          </a:p>
          <a:p>
            <a:pPr algn="ctr"/>
            <a:r>
              <a:rPr lang="en-US" sz="1600" dirty="0"/>
              <a:t> </a:t>
            </a:r>
            <a:endParaRPr lang="ru-RU" sz="1600" dirty="0"/>
          </a:p>
          <a:p>
            <a:pPr algn="ctr"/>
            <a:r>
              <a:rPr lang="ru-RU" sz="1600" dirty="0"/>
              <a:t>Я дышащий барс.</a:t>
            </a:r>
          </a:p>
          <a:p>
            <a:pPr algn="ctr"/>
            <a:r>
              <a:rPr lang="ru-RU" sz="1600" dirty="0"/>
              <a:t>Голова моя меж камышей.</a:t>
            </a:r>
          </a:p>
          <a:p>
            <a:pPr algn="ctr"/>
            <a:r>
              <a:rPr lang="ru-RU" sz="1600" dirty="0"/>
              <a:t>Так я дерзок.</a:t>
            </a:r>
          </a:p>
          <a:p>
            <a:pPr algn="ctr"/>
            <a:r>
              <a:rPr lang="ru-RU" sz="1600" dirty="0"/>
              <a:t>Храбр я.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8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Вестник на жёлтом коне.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Вестник на буром коне.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Что же за новость?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Доброе слово.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Доброе слово приносят всегда на коне.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проскакал на розовом коне..."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Сарыг</a:t>
            </a:r>
            <a:r>
              <a:rPr lang="ru-RU" sz="1600" dirty="0"/>
              <a:t> </a:t>
            </a:r>
            <a:r>
              <a:rPr lang="ru-RU" sz="1600" dirty="0" err="1"/>
              <a:t>атлыг</a:t>
            </a:r>
            <a:r>
              <a:rPr lang="ru-RU" sz="1600" dirty="0"/>
              <a:t> </a:t>
            </a:r>
            <a:r>
              <a:rPr lang="ru-RU" sz="1600" dirty="0" err="1"/>
              <a:t>сабчы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Языг</a:t>
            </a:r>
            <a:r>
              <a:rPr lang="ru-RU" sz="1600" dirty="0"/>
              <a:t> </a:t>
            </a:r>
            <a:r>
              <a:rPr lang="ru-RU" sz="1600" dirty="0" err="1"/>
              <a:t>атлыг</a:t>
            </a:r>
            <a:r>
              <a:rPr lang="ru-RU" sz="1600" dirty="0"/>
              <a:t> </a:t>
            </a:r>
            <a:r>
              <a:rPr lang="ru-RU" sz="1600" dirty="0" err="1"/>
              <a:t>ялабач</a:t>
            </a:r>
            <a:endParaRPr lang="ru-RU" sz="1600" dirty="0"/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</a:t>
            </a:r>
            <a:r>
              <a:rPr lang="ru-RU" sz="1600" dirty="0" err="1"/>
              <a:t>сүз</a:t>
            </a:r>
            <a:r>
              <a:rPr lang="ru-RU" sz="1600" dirty="0"/>
              <a:t> </a:t>
            </a:r>
            <a:r>
              <a:rPr lang="ru-RU" sz="1600" dirty="0" err="1"/>
              <a:t>саб</a:t>
            </a:r>
            <a:r>
              <a:rPr lang="ru-RU" sz="1600" dirty="0"/>
              <a:t> </a:t>
            </a:r>
            <a:r>
              <a:rPr lang="ru-RU" sz="1600" dirty="0" err="1"/>
              <a:t>элти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Аййыг</a:t>
            </a:r>
            <a:r>
              <a:rPr lang="ru-RU" sz="1600" dirty="0"/>
              <a:t> </a:t>
            </a:r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Вестник на жёлтом коне,</a:t>
            </a:r>
          </a:p>
          <a:p>
            <a:pPr algn="ctr"/>
            <a:r>
              <a:rPr lang="ru-RU" sz="1600" dirty="0"/>
              <a:t>посланник на разнузданном коне</a:t>
            </a:r>
          </a:p>
          <a:p>
            <a:pPr algn="ctr"/>
            <a:r>
              <a:rPr lang="ru-RU" sz="1600" dirty="0"/>
              <a:t>приходит с добрым словом-вестью.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ужасно хорошо.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9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Шу на охоту пошёл, на жирафа,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Да свалился с горы.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«На всё воля Неба, так запиши», —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Сказал он историографу.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Так говорят теперь с той поры, когда упадут с горы.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а когда он упал со скал..."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Эр</a:t>
            </a:r>
          </a:p>
          <a:p>
            <a:pPr algn="ctr"/>
            <a:r>
              <a:rPr lang="ru-RU" sz="1600" dirty="0" err="1"/>
              <a:t>абқа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Тагда</a:t>
            </a:r>
            <a:r>
              <a:rPr lang="ru-RU" sz="1600" dirty="0"/>
              <a:t> </a:t>
            </a:r>
            <a:r>
              <a:rPr lang="ru-RU" sz="1600" dirty="0" err="1"/>
              <a:t>қамылмис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Теӊриде</a:t>
            </a:r>
            <a:r>
              <a:rPr lang="ru-RU" sz="1600" dirty="0"/>
              <a:t> </a:t>
            </a:r>
            <a:r>
              <a:rPr lang="ru-RU" sz="1600" dirty="0" err="1"/>
              <a:t>эрклиг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Ябыз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Муж</a:t>
            </a:r>
          </a:p>
          <a:p>
            <a:pPr algn="ctr"/>
            <a:r>
              <a:rPr lang="ru-RU" sz="1600" dirty="0"/>
              <a:t>пошёл на охоту.</a:t>
            </a:r>
          </a:p>
          <a:p>
            <a:pPr algn="ctr"/>
            <a:r>
              <a:rPr lang="ru-RU" sz="1600" dirty="0"/>
              <a:t>Упал с горы.</a:t>
            </a:r>
          </a:p>
          <a:p>
            <a:pPr algn="ctr"/>
            <a:r>
              <a:rPr lang="ru-RU" sz="1600" dirty="0"/>
              <a:t>У Неба власть.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скверно.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4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Старуха, божий одуванчик,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Осталась в стойбище одна.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Бараний жир нашла в кувшинчике,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тем спаслась.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ты за жизнь готов бороться, как она?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узнаю тебя, жизнь..."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Теӊрилиг</a:t>
            </a:r>
            <a:r>
              <a:rPr lang="ru-RU" sz="1600" dirty="0"/>
              <a:t> </a:t>
            </a:r>
            <a:r>
              <a:rPr lang="ru-RU" sz="1600" dirty="0" err="1"/>
              <a:t>қуртга</a:t>
            </a:r>
            <a:endParaRPr lang="ru-RU" sz="1600" dirty="0"/>
          </a:p>
          <a:p>
            <a:pPr algn="ctr"/>
            <a:r>
              <a:rPr lang="ru-RU" sz="1600" dirty="0"/>
              <a:t>юрта </a:t>
            </a:r>
            <a:r>
              <a:rPr lang="ru-RU" sz="1600" dirty="0" err="1"/>
              <a:t>қалмис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Яглыг</a:t>
            </a:r>
            <a:r>
              <a:rPr lang="ru-RU" sz="1600" dirty="0"/>
              <a:t> </a:t>
            </a:r>
            <a:r>
              <a:rPr lang="ru-RU" sz="1600" dirty="0" err="1"/>
              <a:t>қамыч</a:t>
            </a:r>
            <a:r>
              <a:rPr lang="ru-RU" sz="1600" dirty="0"/>
              <a:t> </a:t>
            </a:r>
            <a:r>
              <a:rPr lang="ru-RU" sz="1600" dirty="0" err="1"/>
              <a:t>булупан</a:t>
            </a:r>
            <a:r>
              <a:rPr lang="ru-RU" sz="1600" dirty="0"/>
              <a:t> </a:t>
            </a:r>
            <a:r>
              <a:rPr lang="ru-RU" sz="1600" dirty="0" err="1"/>
              <a:t>ялгаю</a:t>
            </a:r>
            <a:r>
              <a:rPr lang="ru-RU" sz="1600" dirty="0"/>
              <a:t> </a:t>
            </a:r>
            <a:r>
              <a:rPr lang="ru-RU" sz="1600" dirty="0" err="1"/>
              <a:t>тирилмис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Үлүмде</a:t>
            </a:r>
            <a:r>
              <a:rPr lang="ru-RU" sz="1600" dirty="0"/>
              <a:t> </a:t>
            </a:r>
            <a:r>
              <a:rPr lang="ru-RU" sz="1600" dirty="0" err="1"/>
              <a:t>узмис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Небесная карга</a:t>
            </a:r>
          </a:p>
          <a:p>
            <a:pPr algn="ctr"/>
            <a:r>
              <a:rPr lang="ru-RU" sz="1600" dirty="0"/>
              <a:t>осталась дома.</a:t>
            </a:r>
          </a:p>
          <a:p>
            <a:pPr algn="ctr"/>
            <a:r>
              <a:rPr lang="ru-RU" sz="1600" dirty="0"/>
              <a:t>Нашла кувшин с маслом и выжила, лизав.</a:t>
            </a:r>
          </a:p>
          <a:p>
            <a:pPr algn="ctr"/>
            <a:r>
              <a:rPr lang="ru-RU" sz="1600" dirty="0"/>
              <a:t>Спаслась от смерти.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8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Привязали к дереву ворона.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Толпа орала: «Крепче, крепче вяжи его!»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Бросали дамы в воздух чепчики.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дерево подвинуться смогло,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ворон вырвался, поднявшись на крыло.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дырку ты получишь от бублика, а не </a:t>
            </a:r>
            <a:r>
              <a:rPr lang="ru-RU" sz="1600" dirty="0" err="1"/>
              <a:t>шарапова</a:t>
            </a:r>
            <a:r>
              <a:rPr lang="ru-RU" sz="1600" dirty="0"/>
              <a:t>!..."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Қузгунуг</a:t>
            </a:r>
            <a:r>
              <a:rPr lang="ru-RU" sz="1600" dirty="0"/>
              <a:t> </a:t>
            </a:r>
            <a:r>
              <a:rPr lang="ru-RU" sz="1600" dirty="0" err="1"/>
              <a:t>ыгачқа</a:t>
            </a:r>
            <a:r>
              <a:rPr lang="ru-RU" sz="1600" dirty="0"/>
              <a:t> </a:t>
            </a:r>
            <a:r>
              <a:rPr lang="ru-RU" sz="1600" dirty="0" err="1"/>
              <a:t>бамис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Қатыгты</a:t>
            </a:r>
            <a:r>
              <a:rPr lang="ru-RU" sz="1600" dirty="0"/>
              <a:t> ба.</a:t>
            </a:r>
          </a:p>
          <a:p>
            <a:pPr algn="ctr"/>
            <a:r>
              <a:rPr lang="ru-RU" sz="1600" dirty="0" err="1"/>
              <a:t>Эдгүти</a:t>
            </a:r>
            <a:r>
              <a:rPr lang="ru-RU" sz="1600" dirty="0"/>
              <a:t> ба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Ворона привязали к дереву.</a:t>
            </a:r>
          </a:p>
          <a:p>
            <a:pPr algn="ctr"/>
            <a:r>
              <a:rPr lang="ru-RU" sz="1600" dirty="0"/>
              <a:t>Покрепче вяжи.</a:t>
            </a:r>
          </a:p>
          <a:p>
            <a:pPr algn="ctr"/>
            <a:r>
              <a:rPr lang="ru-RU" sz="1600" dirty="0"/>
              <a:t>Хорошенько крепи.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6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Нет дороги. Пыль да туман.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помогут боги. Всё один обман.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Солнце встанет и рассеет тьму.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Спросишь: «Что же было? Что? Я не пойму».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— «По барханам времени движет караван».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 err="1"/>
              <a:t>учкудук</a:t>
            </a:r>
            <a:r>
              <a:rPr lang="ru-RU" sz="1600" dirty="0"/>
              <a:t>, три колодца, защити..."</a:t>
            </a: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0" y="108000"/>
            <a:ext cx="2052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Үзе</a:t>
            </a:r>
            <a:r>
              <a:rPr lang="ru-RU" sz="1400" dirty="0"/>
              <a:t> туман </a:t>
            </a:r>
            <a:r>
              <a:rPr lang="ru-RU" sz="1400" dirty="0" err="1"/>
              <a:t>турды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Асра</a:t>
            </a:r>
            <a:r>
              <a:rPr lang="ru-RU" sz="1400" dirty="0"/>
              <a:t> туз </a:t>
            </a:r>
            <a:r>
              <a:rPr lang="ru-RU" sz="1400" dirty="0" err="1"/>
              <a:t>турды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Қус</a:t>
            </a:r>
            <a:r>
              <a:rPr lang="ru-RU" sz="1400" dirty="0"/>
              <a:t> углы уча </a:t>
            </a:r>
            <a:r>
              <a:rPr lang="ru-RU" sz="1400" dirty="0" err="1"/>
              <a:t>азты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Кийик</a:t>
            </a:r>
            <a:r>
              <a:rPr lang="ru-RU" sz="1400" dirty="0"/>
              <a:t> углы </a:t>
            </a:r>
            <a:r>
              <a:rPr lang="ru-RU" sz="1400" dirty="0" err="1"/>
              <a:t>йүгүрү</a:t>
            </a:r>
            <a:r>
              <a:rPr lang="ru-RU" sz="1400" dirty="0"/>
              <a:t> </a:t>
            </a:r>
            <a:r>
              <a:rPr lang="ru-RU" sz="1400" dirty="0" err="1"/>
              <a:t>азты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Киси</a:t>
            </a:r>
            <a:r>
              <a:rPr lang="ru-RU" sz="1400" dirty="0"/>
              <a:t> углы </a:t>
            </a:r>
            <a:r>
              <a:rPr lang="ru-RU" sz="1400" dirty="0" err="1"/>
              <a:t>юрыю</a:t>
            </a:r>
            <a:r>
              <a:rPr lang="ru-RU" sz="1400" dirty="0"/>
              <a:t> </a:t>
            </a:r>
            <a:r>
              <a:rPr lang="ru-RU" sz="1400" dirty="0" err="1"/>
              <a:t>азты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Яӊа</a:t>
            </a:r>
            <a:r>
              <a:rPr lang="ru-RU" sz="1400" dirty="0"/>
              <a:t> </a:t>
            </a:r>
            <a:r>
              <a:rPr lang="ru-RU" sz="1400" dirty="0" err="1"/>
              <a:t>теӊри</a:t>
            </a:r>
            <a:r>
              <a:rPr lang="ru-RU" sz="1400" dirty="0"/>
              <a:t> </a:t>
            </a:r>
            <a:r>
              <a:rPr lang="ru-RU" sz="1400" dirty="0" err="1"/>
              <a:t>қутынта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Үчүнч</a:t>
            </a:r>
            <a:r>
              <a:rPr lang="ru-RU" sz="1400" dirty="0"/>
              <a:t> </a:t>
            </a:r>
            <a:r>
              <a:rPr lang="ru-RU" sz="1400" dirty="0" err="1"/>
              <a:t>йылта</a:t>
            </a:r>
            <a:r>
              <a:rPr lang="ru-RU" sz="1400" dirty="0"/>
              <a:t> </a:t>
            </a:r>
            <a:r>
              <a:rPr lang="ru-RU" sz="1400" dirty="0" err="1"/>
              <a:t>қуп</a:t>
            </a:r>
            <a:r>
              <a:rPr lang="ru-RU" sz="1400" dirty="0"/>
              <a:t> </a:t>
            </a:r>
            <a:r>
              <a:rPr lang="ru-RU" sz="1400" dirty="0" err="1"/>
              <a:t>эсен</a:t>
            </a:r>
            <a:r>
              <a:rPr lang="ru-RU" sz="1400" dirty="0"/>
              <a:t> </a:t>
            </a:r>
            <a:r>
              <a:rPr lang="ru-RU" sz="1400" dirty="0" err="1"/>
              <a:t>түкел</a:t>
            </a:r>
            <a:r>
              <a:rPr lang="ru-RU" sz="1400" dirty="0"/>
              <a:t> </a:t>
            </a:r>
            <a:r>
              <a:rPr lang="ru-RU" sz="1400" dirty="0" err="1"/>
              <a:t>күрүсмис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Қуп</a:t>
            </a:r>
            <a:r>
              <a:rPr lang="ru-RU" sz="1400" dirty="0"/>
              <a:t> </a:t>
            </a:r>
            <a:r>
              <a:rPr lang="ru-RU" sz="1400" dirty="0" err="1"/>
              <a:t>үгирүр</a:t>
            </a:r>
            <a:r>
              <a:rPr lang="ru-RU" sz="1400" dirty="0"/>
              <a:t> </a:t>
            </a:r>
            <a:r>
              <a:rPr lang="ru-RU" sz="1400" dirty="0" err="1"/>
              <a:t>себинүр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000" dirty="0"/>
              <a:t> </a:t>
            </a:r>
            <a:endParaRPr lang="ru-RU" sz="1400" dirty="0"/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000" dirty="0"/>
              <a:t> </a:t>
            </a:r>
            <a:endParaRPr lang="ru-RU" sz="1400" dirty="0"/>
          </a:p>
          <a:p>
            <a:pPr algn="ctr"/>
            <a:r>
              <a:rPr lang="ru-RU" sz="1400" dirty="0"/>
              <a:t>Наверху встал туман.</a:t>
            </a:r>
          </a:p>
          <a:p>
            <a:pPr algn="ctr"/>
            <a:r>
              <a:rPr lang="ru-RU" sz="1400" dirty="0"/>
              <a:t>Внизу встала пыль.</a:t>
            </a:r>
          </a:p>
          <a:p>
            <a:pPr algn="ctr"/>
            <a:r>
              <a:rPr lang="ru-RU" sz="1400" dirty="0"/>
              <a:t>Птицы блуждали на лету.</a:t>
            </a:r>
          </a:p>
          <a:p>
            <a:pPr algn="ctr"/>
            <a:r>
              <a:rPr lang="ru-RU" sz="1400" dirty="0"/>
              <a:t>Звери блуждали на бегу.</a:t>
            </a:r>
          </a:p>
          <a:p>
            <a:pPr algn="ctr"/>
            <a:r>
              <a:rPr lang="ru-RU" sz="1400" dirty="0"/>
              <a:t>Люди блуждали на ходу.</a:t>
            </a:r>
          </a:p>
          <a:p>
            <a:pPr algn="ctr"/>
            <a:r>
              <a:rPr lang="ru-RU" sz="1400" dirty="0"/>
              <a:t>Вновь небо в своём духе.</a:t>
            </a:r>
          </a:p>
          <a:p>
            <a:pPr algn="ctr"/>
            <a:r>
              <a:rPr lang="ru-RU" sz="1400" dirty="0"/>
              <a:t>На третий год все увидели друг друга</a:t>
            </a:r>
          </a:p>
          <a:p>
            <a:pPr algn="ctr"/>
            <a:r>
              <a:rPr lang="ru-RU" sz="1400" dirty="0"/>
              <a:t>целыми-невредимыми.</a:t>
            </a:r>
          </a:p>
          <a:p>
            <a:pPr algn="ctr"/>
            <a:r>
              <a:rPr lang="ru-RU" sz="1400" dirty="0"/>
              <a:t>Все радуются и веселятся.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хорошо.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1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Белая лошадь раз. Белая лошадь два. Белая лошадь три. Белая лошадь замри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лошадь танцующая балерина.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лошадь вокруг золотого быка по Копернику.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лошадь и бык на картине с названием «</a:t>
            </a:r>
            <a:r>
              <a:rPr lang="ru-RU" sz="1600" dirty="0" err="1"/>
              <a:t>Герника</a:t>
            </a:r>
            <a:r>
              <a:rPr lang="ru-RU" sz="1600" dirty="0"/>
              <a:t>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лошадь раз. Белая лошадь два. Белая лошадь три. Белая лошадь умри.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ёжик </a:t>
            </a:r>
            <a:r>
              <a:rPr lang="ru-RU" sz="1600" dirty="0"/>
              <a:t>кричит: "</a:t>
            </a:r>
            <a:r>
              <a:rPr lang="ru-RU" sz="1600" dirty="0" err="1"/>
              <a:t>лошааадкааа</a:t>
            </a:r>
            <a:r>
              <a:rPr lang="ru-RU" sz="1600" dirty="0"/>
              <a:t>!..."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Туруқ</a:t>
            </a:r>
            <a:r>
              <a:rPr lang="ru-RU" sz="1400" dirty="0"/>
              <a:t> </a:t>
            </a:r>
            <a:r>
              <a:rPr lang="ru-RU" sz="1400" dirty="0" err="1"/>
              <a:t>ат</a:t>
            </a:r>
            <a:endParaRPr lang="ru-RU" sz="1400" dirty="0"/>
          </a:p>
          <a:p>
            <a:pPr algn="ctr"/>
            <a:r>
              <a:rPr lang="ru-RU" sz="1400" dirty="0" err="1"/>
              <a:t>семрити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Йирин</a:t>
            </a:r>
            <a:r>
              <a:rPr lang="ru-RU" sz="1400" dirty="0"/>
              <a:t> </a:t>
            </a:r>
            <a:r>
              <a:rPr lang="ru-RU" sz="1400" dirty="0" err="1"/>
              <a:t>үпен</a:t>
            </a:r>
            <a:r>
              <a:rPr lang="ru-RU" sz="1400" dirty="0"/>
              <a:t> </a:t>
            </a:r>
            <a:r>
              <a:rPr lang="ru-RU" sz="1400" dirty="0" err="1"/>
              <a:t>йүгүрү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Утру </a:t>
            </a:r>
            <a:r>
              <a:rPr lang="ru-RU" sz="1400" dirty="0" err="1"/>
              <a:t>йирде</a:t>
            </a:r>
            <a:r>
              <a:rPr lang="ru-RU" sz="1400" dirty="0"/>
              <a:t> </a:t>
            </a:r>
            <a:r>
              <a:rPr lang="ru-RU" sz="1400" dirty="0" err="1"/>
              <a:t>унры</a:t>
            </a:r>
            <a:r>
              <a:rPr lang="ru-RU" sz="1400" dirty="0"/>
              <a:t> </a:t>
            </a:r>
            <a:r>
              <a:rPr lang="ru-RU" sz="1400" dirty="0" err="1"/>
              <a:t>суқусуп</a:t>
            </a:r>
            <a:r>
              <a:rPr lang="ru-RU" sz="1400" dirty="0"/>
              <a:t> </a:t>
            </a:r>
            <a:r>
              <a:rPr lang="ru-RU" sz="1400" dirty="0" err="1"/>
              <a:t>тутупан</a:t>
            </a:r>
            <a:r>
              <a:rPr lang="ru-RU" sz="1400" dirty="0"/>
              <a:t> </a:t>
            </a:r>
            <a:r>
              <a:rPr lang="ru-RU" sz="1400" dirty="0" err="1"/>
              <a:t>минмис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 smtClean="0"/>
              <a:t>Йилине</a:t>
            </a:r>
            <a:r>
              <a:rPr lang="ru-RU" sz="1400" dirty="0" smtClean="0"/>
              <a:t> </a:t>
            </a:r>
            <a:r>
              <a:rPr lang="ru-RU" sz="1400" dirty="0" err="1"/>
              <a:t>қудурсугиӊе</a:t>
            </a:r>
            <a:r>
              <a:rPr lang="ru-RU" sz="1400" dirty="0"/>
              <a:t> теги </a:t>
            </a:r>
            <a:r>
              <a:rPr lang="ru-RU" sz="1400" dirty="0" err="1"/>
              <a:t>ягырыпан</a:t>
            </a:r>
            <a:endParaRPr lang="ru-RU" sz="1400" dirty="0"/>
          </a:p>
          <a:p>
            <a:pPr algn="ctr"/>
            <a:r>
              <a:rPr lang="ru-RU" sz="1400" dirty="0" err="1"/>
              <a:t>қамсаю</a:t>
            </a:r>
            <a:r>
              <a:rPr lang="ru-RU" sz="1400" dirty="0"/>
              <a:t> </a:t>
            </a:r>
            <a:r>
              <a:rPr lang="ru-RU" sz="1400" dirty="0" err="1"/>
              <a:t>уматын</a:t>
            </a:r>
            <a:r>
              <a:rPr lang="ru-RU" sz="1400" dirty="0"/>
              <a:t> </a:t>
            </a:r>
            <a:r>
              <a:rPr lang="ru-RU" sz="1400" dirty="0" err="1"/>
              <a:t>турур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билиӊ.</a:t>
            </a:r>
          </a:p>
          <a:p>
            <a:pPr algn="ctr"/>
            <a:r>
              <a:rPr lang="ru-RU" sz="1400" dirty="0" err="1"/>
              <a:t>Яблақ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 smtClean="0"/>
              <a:t>Б</a:t>
            </a:r>
            <a:r>
              <a:rPr lang="ru-RU" sz="1400" u="sng" dirty="0"/>
              <a:t>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Худой конь</a:t>
            </a:r>
          </a:p>
          <a:p>
            <a:pPr algn="ctr"/>
            <a:r>
              <a:rPr lang="ru-RU" sz="1400" dirty="0"/>
              <a:t>зажирел.</a:t>
            </a:r>
          </a:p>
          <a:p>
            <a:pPr algn="ctr"/>
            <a:r>
              <a:rPr lang="ru-RU" sz="1400" dirty="0"/>
              <a:t>Поцеловал землю и поскакал.</a:t>
            </a:r>
          </a:p>
          <a:p>
            <a:pPr algn="ctr"/>
            <a:r>
              <a:rPr lang="ru-RU" sz="1400" dirty="0"/>
              <a:t>Повстречал разбойника,</a:t>
            </a:r>
          </a:p>
          <a:p>
            <a:pPr algn="ctr"/>
            <a:r>
              <a:rPr lang="ru-RU" sz="1400" dirty="0"/>
              <a:t>который поймал и оседлал его.</a:t>
            </a:r>
          </a:p>
          <a:p>
            <a:pPr algn="ctr"/>
            <a:r>
              <a:rPr lang="ru-RU" sz="1400" dirty="0"/>
              <a:t>Истерзанный до чрева, стоит, пошевелиться не может.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плохо.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4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spect="1"/>
          </p:cNvSpPr>
          <p:nvPr/>
        </p:nvSpPr>
        <p:spPr>
          <a:xfrm>
            <a:off x="0" y="108000"/>
            <a:ext cx="2052000" cy="606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Үзлүк</a:t>
            </a:r>
            <a:r>
              <a:rPr lang="ru-RU" sz="1400" dirty="0"/>
              <a:t> </a:t>
            </a:r>
            <a:r>
              <a:rPr lang="ru-RU" sz="1400" dirty="0" err="1"/>
              <a:t>ат</a:t>
            </a:r>
            <a:endParaRPr lang="ru-RU" sz="1400" dirty="0"/>
          </a:p>
          <a:p>
            <a:pPr algn="ctr"/>
            <a:r>
              <a:rPr lang="ru-RU" sz="1400" dirty="0"/>
              <a:t>үӊ </a:t>
            </a:r>
            <a:r>
              <a:rPr lang="ru-RU" sz="1400" dirty="0" err="1"/>
              <a:t>йирде</a:t>
            </a:r>
            <a:r>
              <a:rPr lang="ru-RU" sz="1400" dirty="0"/>
              <a:t> </a:t>
            </a:r>
            <a:r>
              <a:rPr lang="ru-RU" sz="1400" dirty="0" err="1"/>
              <a:t>арып</a:t>
            </a:r>
            <a:r>
              <a:rPr lang="ru-RU" sz="1400" dirty="0"/>
              <a:t> </a:t>
            </a:r>
            <a:r>
              <a:rPr lang="ru-RU" sz="1400" dirty="0" err="1"/>
              <a:t>уӊуп</a:t>
            </a:r>
            <a:r>
              <a:rPr lang="ru-RU" sz="1400" dirty="0"/>
              <a:t> туру </a:t>
            </a:r>
            <a:r>
              <a:rPr lang="ru-RU" sz="1400" dirty="0" err="1"/>
              <a:t>қалмис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Теӊри</a:t>
            </a:r>
            <a:r>
              <a:rPr lang="ru-RU" sz="1400" dirty="0"/>
              <a:t> </a:t>
            </a:r>
            <a:r>
              <a:rPr lang="ru-RU" sz="1400" dirty="0" err="1"/>
              <a:t>күчиӊе</a:t>
            </a:r>
            <a:endParaRPr lang="ru-RU" sz="1400" dirty="0"/>
          </a:p>
          <a:p>
            <a:pPr algn="ctr"/>
            <a:r>
              <a:rPr lang="ru-RU" sz="1400" dirty="0" err="1"/>
              <a:t>таг</a:t>
            </a:r>
            <a:r>
              <a:rPr lang="ru-RU" sz="1400" dirty="0"/>
              <a:t> </a:t>
            </a:r>
            <a:r>
              <a:rPr lang="ru-RU" sz="1400" dirty="0" err="1"/>
              <a:t>үзе</a:t>
            </a:r>
            <a:r>
              <a:rPr lang="ru-RU" sz="1400" dirty="0"/>
              <a:t> </a:t>
            </a:r>
            <a:r>
              <a:rPr lang="ru-RU" sz="1400" dirty="0" err="1"/>
              <a:t>юл</a:t>
            </a:r>
            <a:r>
              <a:rPr lang="ru-RU" sz="1400" dirty="0"/>
              <a:t> </a:t>
            </a:r>
            <a:r>
              <a:rPr lang="ru-RU" sz="1400" dirty="0" err="1"/>
              <a:t>суб</a:t>
            </a:r>
            <a:r>
              <a:rPr lang="ru-RU" sz="1400" dirty="0"/>
              <a:t> </a:t>
            </a:r>
            <a:r>
              <a:rPr lang="ru-RU" sz="1400" dirty="0" err="1"/>
              <a:t>күрүпен</a:t>
            </a:r>
            <a:endParaRPr lang="ru-RU" sz="1400" dirty="0"/>
          </a:p>
          <a:p>
            <a:pPr algn="ctr"/>
            <a:r>
              <a:rPr lang="ru-RU" sz="1400" dirty="0" err="1"/>
              <a:t>йис</a:t>
            </a:r>
            <a:r>
              <a:rPr lang="ru-RU" sz="1400" dirty="0"/>
              <a:t> </a:t>
            </a:r>
            <a:r>
              <a:rPr lang="ru-RU" sz="1400" dirty="0" err="1"/>
              <a:t>үзе</a:t>
            </a:r>
            <a:r>
              <a:rPr lang="ru-RU" sz="1400" dirty="0"/>
              <a:t> яс </a:t>
            </a:r>
            <a:r>
              <a:rPr lang="ru-RU" sz="1400" dirty="0" err="1"/>
              <a:t>ут</a:t>
            </a:r>
            <a:r>
              <a:rPr lang="ru-RU" sz="1400" dirty="0"/>
              <a:t> </a:t>
            </a:r>
            <a:r>
              <a:rPr lang="ru-RU" sz="1400" dirty="0" err="1"/>
              <a:t>күрүпен</a:t>
            </a:r>
            <a:endParaRPr lang="ru-RU" sz="1400" dirty="0"/>
          </a:p>
          <a:p>
            <a:pPr algn="ctr"/>
            <a:r>
              <a:rPr lang="ru-RU" sz="1400" dirty="0" err="1"/>
              <a:t>юрыю</a:t>
            </a:r>
            <a:r>
              <a:rPr lang="ru-RU" sz="1400" dirty="0"/>
              <a:t> </a:t>
            </a:r>
            <a:r>
              <a:rPr lang="ru-RU" sz="1400" dirty="0" err="1"/>
              <a:t>барыпан</a:t>
            </a:r>
            <a:endParaRPr lang="ru-RU" sz="1400" dirty="0"/>
          </a:p>
          <a:p>
            <a:pPr algn="ctr"/>
            <a:r>
              <a:rPr lang="ru-RU" sz="1400" dirty="0" err="1"/>
              <a:t>суб</a:t>
            </a:r>
            <a:r>
              <a:rPr lang="ru-RU" sz="1400" dirty="0"/>
              <a:t> </a:t>
            </a:r>
            <a:r>
              <a:rPr lang="ru-RU" sz="1400" dirty="0" err="1"/>
              <a:t>ичипен</a:t>
            </a:r>
            <a:r>
              <a:rPr lang="ru-RU" sz="1400" dirty="0"/>
              <a:t> яс </a:t>
            </a:r>
            <a:r>
              <a:rPr lang="ru-RU" sz="1400" dirty="0" err="1"/>
              <a:t>йипен</a:t>
            </a:r>
            <a:endParaRPr lang="ru-RU" sz="1400" dirty="0"/>
          </a:p>
          <a:p>
            <a:pPr algn="ctr"/>
            <a:r>
              <a:rPr lang="ru-RU" sz="1400" dirty="0" err="1"/>
              <a:t>улүмде</a:t>
            </a:r>
            <a:r>
              <a:rPr lang="ru-RU" sz="1400" dirty="0"/>
              <a:t> </a:t>
            </a:r>
            <a:r>
              <a:rPr lang="ru-RU" sz="1400" dirty="0" err="1"/>
              <a:t>узмис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Резвый конь</a:t>
            </a:r>
          </a:p>
          <a:p>
            <a:pPr algn="ctr"/>
            <a:r>
              <a:rPr lang="ru-RU" sz="1400" dirty="0"/>
              <a:t>внешним видом отощал, ослаб.</a:t>
            </a:r>
          </a:p>
          <a:p>
            <a:pPr algn="ctr"/>
            <a:r>
              <a:rPr lang="ru-RU" sz="1400" dirty="0"/>
              <a:t>Силой небесной</a:t>
            </a:r>
          </a:p>
          <a:p>
            <a:pPr algn="ctr"/>
            <a:r>
              <a:rPr lang="ru-RU" sz="1400" dirty="0"/>
              <a:t>на горе почуял целительную воду,</a:t>
            </a:r>
          </a:p>
          <a:p>
            <a:pPr algn="ctr"/>
            <a:r>
              <a:rPr lang="ru-RU" sz="1400" dirty="0"/>
              <a:t>в долине увидел молодую траву,</a:t>
            </a:r>
          </a:p>
          <a:p>
            <a:pPr algn="ctr"/>
            <a:r>
              <a:rPr lang="ru-RU" sz="1400" dirty="0"/>
              <a:t>направился туда,</a:t>
            </a:r>
          </a:p>
          <a:p>
            <a:pPr algn="ctr"/>
            <a:r>
              <a:rPr lang="ru-RU" sz="1400" dirty="0"/>
              <a:t>попил воды, поел травы, </a:t>
            </a:r>
          </a:p>
          <a:p>
            <a:pPr algn="ctr"/>
            <a:r>
              <a:rPr lang="ru-RU" sz="1400" dirty="0"/>
              <a:t>спасся от смерти.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хорошо.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32389"/>
              </p:ext>
            </p:extLst>
          </p:nvPr>
        </p:nvGraphicFramePr>
        <p:xfrm>
          <a:off x="6948264" y="542936"/>
          <a:ext cx="2189934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967"/>
                <a:gridCol w="1094967"/>
              </a:tblGrid>
              <a:tr h="473024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Я ветер: облака — моя грива. </a:t>
                      </a:r>
                    </a:p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ветер: взметается пыль из-под моих копыт. </a:t>
                      </a:r>
                    </a:p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ветер: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моём полёте не видно ног. </a:t>
                      </a:r>
                    </a:p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ветер: моё дыхание пахнет травой. </a:t>
                      </a:r>
                    </a:p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Я ветер: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лошадь.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Bookman Old Style"/>
                        <a:ea typeface="Calibri"/>
                        <a:cs typeface="Arial"/>
                      </a:endParaRPr>
                    </a:p>
                  </a:txBody>
                  <a:tcPr marL="0" marR="539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Я лошадь: хвост мой — вихрь.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лошадь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кронах деревьев мой свист.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лошадь: стремительны мои порывы.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лошадь: моё дыхание пахнет травой.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Я лошадь: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ветер.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Bookman Old Style"/>
                        <a:ea typeface="Calibri"/>
                        <a:cs typeface="Arial"/>
                      </a:endParaRPr>
                    </a:p>
                  </a:txBody>
                  <a:tcPr marL="53975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56000" y="108000"/>
            <a:ext cx="2066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</a:t>
            </a:r>
            <a:r>
              <a:rPr lang="ru-RU" sz="1600" u="sng" dirty="0" smtClean="0"/>
              <a:t>Бурдонов:</a:t>
            </a:r>
            <a:endParaRPr lang="ru-RU" sz="16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056000" y="5646841"/>
            <a:ext cx="20660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Мария </a:t>
            </a:r>
            <a:r>
              <a:rPr lang="ru-RU" sz="1600" u="sng" dirty="0"/>
              <a:t>Панфилова</a:t>
            </a:r>
            <a:r>
              <a:rPr lang="ru-RU" sz="1600" u="sng" dirty="0" smtClean="0"/>
              <a:t>:</a:t>
            </a:r>
          </a:p>
          <a:p>
            <a:pPr>
              <a:spcBef>
                <a:spcPts val="1200"/>
              </a:spcBef>
            </a:pPr>
            <a:r>
              <a:rPr lang="ru-RU" sz="1600" dirty="0" smtClean="0"/>
              <a:t>"</a:t>
            </a:r>
            <a:r>
              <a:rPr lang="ru-RU" sz="1600" dirty="0"/>
              <a:t>облака, белогривые лошадки..."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9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08" y="380999"/>
            <a:ext cx="4136592" cy="5078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" y="381000"/>
            <a:ext cx="4965192" cy="6096000"/>
          </a:xfrm>
          <a:prstGeom prst="rect">
            <a:avLst/>
          </a:prstGeom>
        </p:spPr>
      </p:pic>
      <p:pic>
        <p:nvPicPr>
          <p:cNvPr id="5" name="03 Предислови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-17003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0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4250">
        <p14:prism dir="u" isContent="1"/>
      </p:transition>
    </mc:Choice>
    <mc:Fallback>
      <p:transition spd="med" advClick="0" advTm="4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000"/>
            <a:ext cx="205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Керекү</a:t>
            </a:r>
            <a:r>
              <a:rPr lang="ru-RU" sz="1400" dirty="0" smtClean="0"/>
              <a:t> </a:t>
            </a:r>
            <a:r>
              <a:rPr lang="ru-RU" sz="1400" dirty="0" err="1"/>
              <a:t>ичи</a:t>
            </a:r>
            <a:r>
              <a:rPr lang="ru-RU" sz="1400" dirty="0"/>
              <a:t> не тег </a:t>
            </a:r>
            <a:r>
              <a:rPr lang="ru-RU" sz="1400" dirty="0" err="1"/>
              <a:t>ул</a:t>
            </a:r>
            <a:r>
              <a:rPr lang="ru-RU" sz="1400" dirty="0"/>
              <a:t>?</a:t>
            </a:r>
          </a:p>
          <a:p>
            <a:pPr algn="ctr"/>
            <a:r>
              <a:rPr lang="ru-RU" sz="1400" dirty="0" err="1" smtClean="0"/>
              <a:t>Түгүнүки</a:t>
            </a:r>
            <a:r>
              <a:rPr lang="ru-RU" sz="1400" dirty="0" smtClean="0"/>
              <a:t> </a:t>
            </a:r>
            <a:r>
              <a:rPr lang="ru-RU" sz="1400" dirty="0"/>
              <a:t>не тег </a:t>
            </a:r>
            <a:r>
              <a:rPr lang="ru-RU" sz="1400" dirty="0" err="1"/>
              <a:t>ул</a:t>
            </a:r>
            <a:r>
              <a:rPr lang="ru-RU" sz="1400" dirty="0"/>
              <a:t>?</a:t>
            </a:r>
          </a:p>
          <a:p>
            <a:pPr algn="ctr"/>
            <a:r>
              <a:rPr lang="ru-RU" sz="1400" dirty="0" err="1" smtClean="0"/>
              <a:t>Күзүнүки</a:t>
            </a:r>
            <a:r>
              <a:rPr lang="ru-RU" sz="1400" dirty="0" smtClean="0"/>
              <a:t> </a:t>
            </a:r>
            <a:r>
              <a:rPr lang="ru-RU" sz="1400" dirty="0"/>
              <a:t>не тег?</a:t>
            </a:r>
          </a:p>
          <a:p>
            <a:pPr algn="ctr"/>
            <a:r>
              <a:rPr lang="ru-RU" sz="1400" dirty="0" err="1"/>
              <a:t>Күрүклүг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 err="1" smtClean="0"/>
              <a:t>Эгни</a:t>
            </a:r>
            <a:r>
              <a:rPr lang="ru-RU" sz="1400" dirty="0" smtClean="0"/>
              <a:t> </a:t>
            </a:r>
            <a:r>
              <a:rPr lang="ru-RU" sz="1400" dirty="0"/>
              <a:t>не тег?</a:t>
            </a:r>
          </a:p>
          <a:p>
            <a:pPr algn="ctr"/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 err="1"/>
              <a:t>Багасы</a:t>
            </a:r>
            <a:r>
              <a:rPr lang="ru-RU" sz="1400" dirty="0"/>
              <a:t> не тег?</a:t>
            </a:r>
          </a:p>
          <a:p>
            <a:pPr algn="ctr"/>
            <a:r>
              <a:rPr lang="ru-RU" sz="1400" dirty="0"/>
              <a:t>Бар </a:t>
            </a:r>
            <a:r>
              <a:rPr lang="ru-RU" sz="1400" dirty="0" err="1"/>
              <a:t>ул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Аййыг</a:t>
            </a:r>
            <a:r>
              <a:rPr lang="ru-RU" sz="1400" dirty="0"/>
              <a:t> </a:t>
            </a:r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 smtClean="0"/>
              <a:t>Б</a:t>
            </a:r>
            <a:r>
              <a:rPr lang="ru-RU" sz="1400" u="sng" dirty="0"/>
              <a:t>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Каково внутри шатра?</a:t>
            </a:r>
          </a:p>
          <a:p>
            <a:pPr algn="ctr"/>
            <a:r>
              <a:rPr lang="ru-RU" sz="1400" dirty="0"/>
              <a:t>Каков ковёр?</a:t>
            </a:r>
          </a:p>
          <a:p>
            <a:pPr algn="ctr"/>
            <a:r>
              <a:rPr lang="ru-RU" sz="1400" dirty="0"/>
              <a:t>Каково зеркало?</a:t>
            </a:r>
          </a:p>
          <a:p>
            <a:pPr algn="ctr"/>
            <a:r>
              <a:rPr lang="ru-RU" sz="1400" dirty="0"/>
              <a:t>Красивы.</a:t>
            </a:r>
          </a:p>
          <a:p>
            <a:pPr algn="ctr"/>
            <a:r>
              <a:rPr lang="ru-RU" sz="1400" dirty="0"/>
              <a:t>Каковы опоры?</a:t>
            </a:r>
          </a:p>
          <a:p>
            <a:pPr algn="ctr"/>
            <a:r>
              <a:rPr lang="ru-RU" sz="1400" dirty="0"/>
              <a:t>Хороши.</a:t>
            </a:r>
          </a:p>
          <a:p>
            <a:pPr algn="ctr"/>
            <a:r>
              <a:rPr lang="ru-RU" sz="1400" dirty="0"/>
              <a:t>Каков хозяин?</a:t>
            </a:r>
          </a:p>
          <a:p>
            <a:pPr algn="ctr"/>
            <a:r>
              <a:rPr lang="ru-RU" sz="1400" dirty="0"/>
              <a:t>Он есть.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ужасно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Цзюй</a:t>
            </a:r>
            <a:r>
              <a:rPr lang="ru-RU" sz="1600" dirty="0"/>
              <a:t>-и поставил юрту во дворе своего дома,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это </a:t>
            </a:r>
            <a:r>
              <a:rPr lang="ru-RU" sz="1600" dirty="0"/>
              <a:t>было очень модно в славных днях Великой </a:t>
            </a:r>
            <a:r>
              <a:rPr lang="ru-RU" sz="1600" dirty="0" err="1"/>
              <a:t>Тан</a:t>
            </a:r>
            <a:r>
              <a:rPr lang="ru-RU" sz="16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Цзюй</a:t>
            </a:r>
            <a:r>
              <a:rPr lang="ru-RU" sz="1600" dirty="0"/>
              <a:t>-и поставил юрту и поднявши кисть повыше стих печальный сочинял.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Цзюй</a:t>
            </a:r>
            <a:r>
              <a:rPr lang="ru-RU" sz="1600" dirty="0"/>
              <a:t>-и поставил юрту, пил вино и песни пел.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Цзюй</a:t>
            </a:r>
            <a:r>
              <a:rPr lang="ru-RU" sz="1600" dirty="0"/>
              <a:t>-и поставил юрту. Я бы тоже так хотел.</a:t>
            </a:r>
          </a:p>
          <a:p>
            <a:endParaRPr lang="ru-RU" sz="1600" dirty="0" smtClean="0"/>
          </a:p>
          <a:p>
            <a:r>
              <a:rPr lang="ru-RU" sz="1600" u="sng" dirty="0" smtClean="0"/>
              <a:t>Мария </a:t>
            </a:r>
            <a:r>
              <a:rPr lang="ru-RU" sz="1600" u="sng" dirty="0"/>
              <a:t>Панфилова</a:t>
            </a:r>
            <a:r>
              <a:rPr lang="ru-RU" sz="1600" u="sng" dirty="0" smtClean="0"/>
              <a:t>:</a:t>
            </a:r>
          </a:p>
          <a:p>
            <a:endParaRPr lang="ru-RU" sz="1600" dirty="0" smtClean="0"/>
          </a:p>
          <a:p>
            <a:r>
              <a:rPr lang="ru-RU" sz="1600" dirty="0" smtClean="0"/>
              <a:t>"</a:t>
            </a:r>
            <a:r>
              <a:rPr lang="ru-RU" sz="1600" dirty="0"/>
              <a:t>наша крыша -- небо голубое..."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4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Ақ</a:t>
            </a:r>
            <a:r>
              <a:rPr lang="ru-RU" sz="1600" dirty="0"/>
              <a:t> </a:t>
            </a:r>
            <a:r>
              <a:rPr lang="ru-RU" sz="1600" dirty="0" err="1"/>
              <a:t>ат</a:t>
            </a:r>
            <a:endParaRPr lang="ru-RU" sz="1600" dirty="0"/>
          </a:p>
          <a:p>
            <a:pPr algn="ctr"/>
            <a:r>
              <a:rPr lang="ru-RU" sz="1600" dirty="0" err="1"/>
              <a:t>қарсысын</a:t>
            </a:r>
            <a:r>
              <a:rPr lang="ru-RU" sz="1600" dirty="0"/>
              <a:t> </a:t>
            </a:r>
            <a:r>
              <a:rPr lang="ru-RU" sz="1600" dirty="0" err="1"/>
              <a:t>үч</a:t>
            </a:r>
            <a:r>
              <a:rPr lang="ru-RU" sz="1600" dirty="0"/>
              <a:t> </a:t>
            </a:r>
            <a:r>
              <a:rPr lang="ru-RU" sz="1600" dirty="0" err="1" smtClean="0"/>
              <a:t>булугта</a:t>
            </a:r>
            <a:r>
              <a:rPr lang="ru-RU" sz="1600" dirty="0" smtClean="0"/>
              <a:t> </a:t>
            </a:r>
            <a:r>
              <a:rPr lang="ru-RU" sz="1600" dirty="0" err="1"/>
              <a:t>талулапан</a:t>
            </a:r>
            <a:endParaRPr lang="ru-RU" sz="1600" dirty="0"/>
          </a:p>
          <a:p>
            <a:pPr algn="ctr"/>
            <a:r>
              <a:rPr lang="ru-RU" sz="1600" dirty="0" err="1"/>
              <a:t>аганқа</a:t>
            </a:r>
            <a:r>
              <a:rPr lang="ru-RU" sz="1600" dirty="0"/>
              <a:t> </a:t>
            </a:r>
            <a:r>
              <a:rPr lang="ru-RU" sz="1600" dirty="0" err="1"/>
              <a:t>үтүгке</a:t>
            </a:r>
            <a:r>
              <a:rPr lang="ru-RU" sz="1600" dirty="0"/>
              <a:t> </a:t>
            </a:r>
            <a:r>
              <a:rPr lang="ru-RU" sz="1600" dirty="0" err="1"/>
              <a:t>ыдмис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Қурқма</a:t>
            </a:r>
            <a:r>
              <a:rPr lang="ru-RU" sz="1600" dirty="0"/>
              <a:t> </a:t>
            </a:r>
            <a:r>
              <a:rPr lang="ru-RU" sz="1600" dirty="0" err="1"/>
              <a:t>эдгүти</a:t>
            </a:r>
            <a:r>
              <a:rPr lang="ru-RU" sz="1600" dirty="0"/>
              <a:t> </a:t>
            </a:r>
            <a:r>
              <a:rPr lang="ru-RU" sz="1600" dirty="0" err="1"/>
              <a:t>үтүн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Айынма</a:t>
            </a:r>
            <a:r>
              <a:rPr lang="ru-RU" sz="1600" dirty="0"/>
              <a:t> </a:t>
            </a:r>
            <a:r>
              <a:rPr lang="ru-RU" sz="1600" dirty="0" err="1"/>
              <a:t>эдгүти</a:t>
            </a:r>
            <a:r>
              <a:rPr lang="ru-RU" sz="1600" dirty="0"/>
              <a:t> </a:t>
            </a:r>
            <a:r>
              <a:rPr lang="ru-RU" sz="1600" dirty="0" err="1"/>
              <a:t>ялбар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en-US" sz="1600" dirty="0"/>
              <a:t> </a:t>
            </a:r>
            <a:endParaRPr lang="ru-RU" sz="1600" dirty="0"/>
          </a:p>
          <a:p>
            <a:pPr algn="ctr"/>
            <a:r>
              <a:rPr lang="ru-RU" sz="1600" u="sng" dirty="0" smtClean="0"/>
              <a:t>Б</a:t>
            </a:r>
            <a:r>
              <a:rPr lang="ru-RU" sz="1600" u="sng" dirty="0"/>
              <a:t>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Белый конь,</a:t>
            </a:r>
          </a:p>
          <a:p>
            <a:pPr algn="ctr"/>
            <a:r>
              <a:rPr lang="ru-RU" sz="1600" dirty="0"/>
              <a:t>выбирая из трёх сущностей свою противоположность,</a:t>
            </a:r>
          </a:p>
          <a:p>
            <a:pPr algn="ctr"/>
            <a:r>
              <a:rPr lang="ru-RU" sz="1600" dirty="0"/>
              <a:t>прибегнул к молитве.</a:t>
            </a:r>
          </a:p>
          <a:p>
            <a:pPr algn="ctr"/>
            <a:r>
              <a:rPr lang="ru-RU" sz="1600" dirty="0"/>
              <a:t>Не бойся, хорошенько молись.</a:t>
            </a:r>
          </a:p>
          <a:p>
            <a:pPr algn="ctr"/>
            <a:r>
              <a:rPr lang="ru-RU" sz="1600" dirty="0"/>
              <a:t>Не ропщи, хорошенько моли.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Медленно проходит белый конь.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Идёт сквозь воду, идёт сквозь огонь.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Идёт сквозь стены, идёт сквозь луны.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Идёт сквозь космические клавиши и струны.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Замри! Он идёт сквозь тебя.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вижу цель, не вижу препятствий..."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1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err="1"/>
              <a:t>Титир</a:t>
            </a:r>
            <a:r>
              <a:rPr lang="ru-RU" sz="1500" dirty="0"/>
              <a:t> бугра мен.</a:t>
            </a:r>
          </a:p>
          <a:p>
            <a:pPr algn="ctr"/>
            <a:r>
              <a:rPr lang="ru-RU" sz="1500" dirty="0" err="1"/>
              <a:t>Үрү</a:t>
            </a:r>
            <a:r>
              <a:rPr lang="ru-RU" sz="1500" dirty="0"/>
              <a:t>ӊ </a:t>
            </a:r>
            <a:r>
              <a:rPr lang="ru-RU" sz="1500" dirty="0" err="1"/>
              <a:t>күпүкүмин</a:t>
            </a:r>
            <a:r>
              <a:rPr lang="ru-RU" sz="1500" dirty="0"/>
              <a:t> </a:t>
            </a:r>
            <a:r>
              <a:rPr lang="ru-RU" sz="1500" dirty="0" err="1"/>
              <a:t>сачар</a:t>
            </a:r>
            <a:r>
              <a:rPr lang="ru-RU" sz="1500" dirty="0"/>
              <a:t> мен.</a:t>
            </a:r>
          </a:p>
          <a:p>
            <a:pPr algn="ctr"/>
            <a:r>
              <a:rPr lang="ru-RU" sz="1500" dirty="0" err="1"/>
              <a:t>Үзе</a:t>
            </a:r>
            <a:r>
              <a:rPr lang="ru-RU" sz="1500" dirty="0"/>
              <a:t> </a:t>
            </a:r>
            <a:r>
              <a:rPr lang="ru-RU" sz="1500" dirty="0" err="1"/>
              <a:t>теӊрике</a:t>
            </a:r>
            <a:r>
              <a:rPr lang="ru-RU" sz="1500" dirty="0"/>
              <a:t> </a:t>
            </a:r>
            <a:r>
              <a:rPr lang="ru-RU" sz="1500" dirty="0" err="1"/>
              <a:t>тегир</a:t>
            </a:r>
            <a:r>
              <a:rPr lang="ru-RU" sz="1500" dirty="0"/>
              <a:t>,</a:t>
            </a:r>
          </a:p>
          <a:p>
            <a:pPr algn="ctr"/>
            <a:r>
              <a:rPr lang="ru-RU" sz="1500" dirty="0" err="1"/>
              <a:t>асра</a:t>
            </a:r>
            <a:r>
              <a:rPr lang="ru-RU" sz="1500" dirty="0"/>
              <a:t> </a:t>
            </a:r>
            <a:r>
              <a:rPr lang="ru-RU" sz="1500" dirty="0" err="1"/>
              <a:t>йирке</a:t>
            </a:r>
            <a:r>
              <a:rPr lang="ru-RU" sz="1500" dirty="0"/>
              <a:t> </a:t>
            </a:r>
            <a:r>
              <a:rPr lang="ru-RU" sz="1500" dirty="0" err="1"/>
              <a:t>кирир</a:t>
            </a:r>
            <a:r>
              <a:rPr lang="ru-RU" sz="1500" dirty="0"/>
              <a:t> тир.</a:t>
            </a:r>
          </a:p>
          <a:p>
            <a:pPr algn="ctr"/>
            <a:r>
              <a:rPr lang="ru-RU" sz="1500" dirty="0" err="1"/>
              <a:t>Удыгмыг</a:t>
            </a:r>
            <a:r>
              <a:rPr lang="ru-RU" sz="1500" dirty="0"/>
              <a:t> </a:t>
            </a:r>
            <a:r>
              <a:rPr lang="ru-RU" sz="1500" dirty="0" err="1"/>
              <a:t>удгуру</a:t>
            </a:r>
            <a:r>
              <a:rPr lang="ru-RU" sz="1500" dirty="0"/>
              <a:t>,</a:t>
            </a:r>
          </a:p>
          <a:p>
            <a:pPr algn="ctr"/>
            <a:r>
              <a:rPr lang="ru-RU" sz="1500" dirty="0" err="1"/>
              <a:t>ятаглык</a:t>
            </a:r>
            <a:r>
              <a:rPr lang="ru-RU" sz="1500" dirty="0"/>
              <a:t> </a:t>
            </a:r>
            <a:r>
              <a:rPr lang="ru-RU" sz="1500" dirty="0" err="1"/>
              <a:t>тургуру</a:t>
            </a:r>
            <a:endParaRPr lang="ru-RU" sz="1500" dirty="0"/>
          </a:p>
          <a:p>
            <a:pPr algn="ctr"/>
            <a:r>
              <a:rPr lang="ru-RU" sz="1500" dirty="0" err="1"/>
              <a:t>юрыюр</a:t>
            </a:r>
            <a:r>
              <a:rPr lang="ru-RU" sz="1500" dirty="0"/>
              <a:t> мен.</a:t>
            </a:r>
          </a:p>
          <a:p>
            <a:pPr algn="ctr"/>
            <a:r>
              <a:rPr lang="ru-RU" sz="1500" dirty="0" err="1"/>
              <a:t>Антаг</a:t>
            </a:r>
            <a:r>
              <a:rPr lang="ru-RU" sz="1500" dirty="0"/>
              <a:t> </a:t>
            </a:r>
            <a:r>
              <a:rPr lang="ru-RU" sz="1500" dirty="0" err="1"/>
              <a:t>күчлүг</a:t>
            </a:r>
            <a:r>
              <a:rPr lang="ru-RU" sz="1500" dirty="0"/>
              <a:t> мен.</a:t>
            </a:r>
          </a:p>
          <a:p>
            <a:pPr algn="ctr"/>
            <a:r>
              <a:rPr lang="ru-RU" sz="1500" dirty="0" err="1"/>
              <a:t>Анча</a:t>
            </a:r>
            <a:r>
              <a:rPr lang="ru-RU" sz="1500" dirty="0"/>
              <a:t> </a:t>
            </a:r>
            <a:r>
              <a:rPr lang="ru-RU" sz="1500" dirty="0" err="1"/>
              <a:t>билиӊлер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Эдгү</a:t>
            </a:r>
            <a:r>
              <a:rPr lang="ru-RU" sz="1500" dirty="0"/>
              <a:t> ул.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u="sng" dirty="0"/>
              <a:t>Б. </a:t>
            </a:r>
            <a:r>
              <a:rPr lang="ru-RU" sz="1500" u="sng" dirty="0" err="1"/>
              <a:t>Виногродский</a:t>
            </a:r>
            <a:r>
              <a:rPr lang="ru-RU" sz="1500" u="sng" dirty="0"/>
              <a:t> </a:t>
            </a:r>
            <a:r>
              <a:rPr lang="ru-RU" sz="1500" u="sng" dirty="0" smtClean="0"/>
              <a:t/>
            </a:r>
            <a:br>
              <a:rPr lang="ru-RU" sz="1500" u="sng" dirty="0" smtClean="0"/>
            </a:br>
            <a:r>
              <a:rPr lang="ru-RU" sz="1500" u="sng" dirty="0" smtClean="0"/>
              <a:t>и </a:t>
            </a:r>
            <a:r>
              <a:rPr lang="ru-RU" sz="1500" u="sng" dirty="0"/>
              <a:t>Ф. </a:t>
            </a:r>
            <a:r>
              <a:rPr lang="ru-RU" sz="1500" u="sng" dirty="0" err="1"/>
              <a:t>Черницын</a:t>
            </a:r>
            <a:r>
              <a:rPr lang="ru-RU" sz="1500" u="sng" dirty="0"/>
              <a:t>: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dirty="0"/>
              <a:t>Я стойкий верблюд.</a:t>
            </a:r>
          </a:p>
          <a:p>
            <a:pPr algn="ctr"/>
            <a:r>
              <a:rPr lang="ru-RU" sz="1500" dirty="0"/>
              <a:t>Плюю свою белую слюну.</a:t>
            </a:r>
          </a:p>
          <a:p>
            <a:pPr algn="ctr"/>
            <a:r>
              <a:rPr lang="ru-RU" sz="1500" dirty="0"/>
              <a:t>Наверху достигает Неба,</a:t>
            </a:r>
          </a:p>
          <a:p>
            <a:pPr algn="ctr"/>
            <a:r>
              <a:rPr lang="ru-RU" sz="1500" dirty="0"/>
              <a:t>внизу входит в Землю.</a:t>
            </a:r>
          </a:p>
          <a:p>
            <a:pPr algn="ctr"/>
            <a:r>
              <a:rPr lang="ru-RU" sz="1500" dirty="0"/>
              <a:t>Пробуждая спящее,</a:t>
            </a:r>
          </a:p>
          <a:p>
            <a:pPr algn="ctr"/>
            <a:r>
              <a:rPr lang="ru-RU" sz="1500" dirty="0"/>
              <a:t>Поднимая лежащее,</a:t>
            </a:r>
          </a:p>
          <a:p>
            <a:pPr algn="ctr"/>
            <a:r>
              <a:rPr lang="ru-RU" sz="1500" dirty="0"/>
              <a:t>Живу-хожу я.</a:t>
            </a:r>
          </a:p>
          <a:p>
            <a:pPr algn="ctr"/>
            <a:r>
              <a:rPr lang="ru-RU" sz="1500" dirty="0"/>
              <a:t>Так я силён.</a:t>
            </a:r>
          </a:p>
          <a:p>
            <a:pPr algn="ctr"/>
            <a:r>
              <a:rPr lang="ru-RU" sz="1500" dirty="0"/>
              <a:t>Знайте так.</a:t>
            </a:r>
          </a:p>
          <a:p>
            <a:pPr algn="ctr"/>
            <a:r>
              <a:rPr lang="ru-RU" sz="15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верблюд. Выплёвываю белую пену.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небо — облаком. В землю — туманом.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Я живой верблюд.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Поднимаю павших. Оживляю мёртвых.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Я вечно живой верблюд.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изысканный бродит..."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0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Қары</a:t>
            </a:r>
            <a:r>
              <a:rPr lang="ru-RU" sz="1600" dirty="0"/>
              <a:t> </a:t>
            </a:r>
            <a:r>
              <a:rPr lang="ru-RU" sz="1600" dirty="0" err="1"/>
              <a:t>үпгүк</a:t>
            </a:r>
            <a:endParaRPr lang="ru-RU" sz="1600" dirty="0"/>
          </a:p>
          <a:p>
            <a:pPr algn="ctr"/>
            <a:r>
              <a:rPr lang="ru-RU" sz="1600" dirty="0" err="1"/>
              <a:t>Йыл</a:t>
            </a:r>
            <a:r>
              <a:rPr lang="ru-RU" sz="1600" dirty="0"/>
              <a:t> </a:t>
            </a:r>
            <a:r>
              <a:rPr lang="ru-RU" sz="1600" dirty="0" err="1"/>
              <a:t>ярумазқан</a:t>
            </a:r>
            <a:r>
              <a:rPr lang="ru-RU" sz="1600" dirty="0"/>
              <a:t> </a:t>
            </a:r>
            <a:r>
              <a:rPr lang="ru-RU" sz="1600" dirty="0" err="1"/>
              <a:t>теди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Удме</a:t>
            </a:r>
            <a:r>
              <a:rPr lang="ru-RU" sz="1600" dirty="0"/>
              <a:t>ӊ, </a:t>
            </a:r>
            <a:r>
              <a:rPr lang="ru-RU" sz="1600" dirty="0" err="1"/>
              <a:t>күрме</a:t>
            </a:r>
            <a:r>
              <a:rPr lang="ru-RU" sz="1600" dirty="0"/>
              <a:t>ӊ, </a:t>
            </a:r>
            <a:r>
              <a:rPr lang="ru-RU" sz="1600" dirty="0" err="1"/>
              <a:t>үркүтме</a:t>
            </a:r>
            <a:r>
              <a:rPr lang="ru-RU" sz="1600" dirty="0"/>
              <a:t>ӊ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Старый удод</a:t>
            </a:r>
          </a:p>
          <a:p>
            <a:pPr algn="ctr"/>
            <a:r>
              <a:rPr lang="ru-RU" sz="1600" dirty="0"/>
              <a:t>кричал, пока год не засиял.</a:t>
            </a:r>
          </a:p>
          <a:p>
            <a:pPr algn="ctr"/>
            <a:r>
              <a:rPr lang="ru-RU" sz="1600" dirty="0"/>
              <a:t>Не советуйте, не смотрите, не пугайте.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</a:t>
            </a:r>
            <a:r>
              <a:rPr lang="en-US" sz="1600" u="sng" dirty="0"/>
              <a:t>:</a:t>
            </a:r>
            <a:endParaRPr lang="ru-RU" sz="1600" u="sng" dirty="0"/>
          </a:p>
          <a:p>
            <a:r>
              <a:rPr lang="en-US" sz="1600" dirty="0"/>
              <a:t> </a:t>
            </a:r>
            <a:endParaRPr lang="ru-RU" sz="1600" dirty="0"/>
          </a:p>
          <a:p>
            <a:r>
              <a:rPr lang="ru-RU" sz="1600" dirty="0"/>
              <a:t>В маленьком домике у изразцовой печки ходит по полу птица-удод.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Она не может жить в неволе и умрёт через несколько дней.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Птица-удод. Она не может жить в неволе и умрёт через несколько дней.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Птица-удод. На голове у неё хохолок. Она ходит по полу.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Птица-удод поёт песню.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чижик-пыжик, где ты..."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5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Узунтуглуг</a:t>
            </a:r>
            <a:endParaRPr lang="ru-RU" sz="1600" dirty="0"/>
          </a:p>
          <a:p>
            <a:pPr algn="ctr"/>
            <a:r>
              <a:rPr lang="ru-RU" sz="1600" dirty="0" err="1"/>
              <a:t>күзӊүсин</a:t>
            </a:r>
            <a:r>
              <a:rPr lang="ru-RU" sz="1600" dirty="0"/>
              <a:t> </a:t>
            </a:r>
            <a:r>
              <a:rPr lang="ru-RU" sz="1600" dirty="0" err="1"/>
              <a:t>күлке</a:t>
            </a:r>
            <a:r>
              <a:rPr lang="ru-RU" sz="1600" dirty="0"/>
              <a:t> </a:t>
            </a:r>
            <a:r>
              <a:rPr lang="ru-RU" sz="1600" dirty="0" err="1"/>
              <a:t>ычганмис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Ярын</a:t>
            </a:r>
            <a:r>
              <a:rPr lang="ru-RU" sz="1600" dirty="0"/>
              <a:t> </a:t>
            </a:r>
            <a:r>
              <a:rPr lang="ru-RU" sz="1600" dirty="0" err="1"/>
              <a:t>яӊраюр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/>
              <a:t>киче </a:t>
            </a:r>
            <a:r>
              <a:rPr lang="ru-RU" sz="1600" dirty="0" err="1"/>
              <a:t>кеӊренүр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Муӊлуг</a:t>
            </a:r>
            <a:r>
              <a:rPr lang="ru-RU" sz="1600" dirty="0"/>
              <a:t> </a:t>
            </a:r>
            <a:r>
              <a:rPr lang="ru-RU" sz="1600" dirty="0" err="1"/>
              <a:t>ул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аййыг</a:t>
            </a:r>
            <a:r>
              <a:rPr lang="ru-RU" sz="1600" dirty="0"/>
              <a:t> </a:t>
            </a:r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Долгополая</a:t>
            </a:r>
          </a:p>
          <a:p>
            <a:pPr algn="ctr"/>
            <a:r>
              <a:rPr lang="ru-RU" sz="1600" dirty="0"/>
              <a:t>уронила своё зеркало в озеро.</a:t>
            </a:r>
          </a:p>
          <a:p>
            <a:pPr algn="ctr"/>
            <a:r>
              <a:rPr lang="ru-RU" sz="1600" dirty="0"/>
              <a:t>Ранней порой причитает,</a:t>
            </a:r>
          </a:p>
          <a:p>
            <a:pPr algn="ctr"/>
            <a:r>
              <a:rPr lang="ru-RU" sz="1600" dirty="0"/>
              <a:t>поздней порой горюет.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беда,</a:t>
            </a:r>
          </a:p>
          <a:p>
            <a:pPr algn="ctr"/>
            <a:r>
              <a:rPr lang="ru-RU" sz="1600" dirty="0"/>
              <a:t>это ужасно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Уронила в озеро зеркало.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Уронила слезу.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зазеркалье из озера зеркало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Всплыло в небо зелёной луной.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Стали слёзы белой золой.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девочка плачет..."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3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Углан</a:t>
            </a:r>
            <a:r>
              <a:rPr lang="ru-RU" sz="1600" dirty="0"/>
              <a:t> </a:t>
            </a:r>
            <a:r>
              <a:rPr lang="ru-RU" sz="1600" dirty="0" err="1"/>
              <a:t>күкүк</a:t>
            </a:r>
            <a:r>
              <a:rPr lang="ru-RU" sz="1600" dirty="0"/>
              <a:t> </a:t>
            </a:r>
            <a:r>
              <a:rPr lang="ru-RU" sz="1600" dirty="0" err="1"/>
              <a:t>тезкин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Чук этиӊ. </a:t>
            </a:r>
            <a:r>
              <a:rPr lang="ru-RU" sz="1600" dirty="0" err="1"/>
              <a:t>Қутлуг</a:t>
            </a:r>
            <a:r>
              <a:rPr lang="ru-RU" sz="1600" dirty="0"/>
              <a:t> </a:t>
            </a:r>
            <a:r>
              <a:rPr lang="ru-RU" sz="1600" dirty="0" err="1"/>
              <a:t>булзун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Юноша стал основательным и упорядоченным.</a:t>
            </a:r>
          </a:p>
          <a:p>
            <a:pPr algn="ctr"/>
            <a:r>
              <a:rPr lang="ru-RU" sz="1600" dirty="0"/>
              <a:t>Поклонитесь. Пусть будет у него дух.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Юноша, юноша!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Счастливого полёта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За правильность твою.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сначала </a:t>
            </a:r>
            <a:r>
              <a:rPr lang="ru-RU" sz="1600" dirty="0" smtClean="0"/>
              <a:t>очисть </a:t>
            </a:r>
            <a:r>
              <a:rPr lang="ru-RU" sz="1600" dirty="0"/>
              <a:t>от помёта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подошвы свои.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на пыльных тропинках..."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4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Теглүк</a:t>
            </a:r>
            <a:r>
              <a:rPr lang="ru-RU" sz="1600" dirty="0"/>
              <a:t> </a:t>
            </a:r>
            <a:r>
              <a:rPr lang="ru-RU" sz="1600" dirty="0" err="1"/>
              <a:t>қулун</a:t>
            </a:r>
            <a:endParaRPr lang="ru-RU" sz="1600" dirty="0"/>
          </a:p>
          <a:p>
            <a:pPr algn="ctr"/>
            <a:r>
              <a:rPr lang="ru-RU" sz="1600" dirty="0" err="1"/>
              <a:t>иркек</a:t>
            </a:r>
            <a:r>
              <a:rPr lang="ru-RU" sz="1600" dirty="0"/>
              <a:t> </a:t>
            </a:r>
            <a:r>
              <a:rPr lang="ru-RU" sz="1600" dirty="0" err="1"/>
              <a:t>юнта</a:t>
            </a:r>
            <a:r>
              <a:rPr lang="ru-RU" sz="1600" dirty="0"/>
              <a:t> </a:t>
            </a:r>
            <a:r>
              <a:rPr lang="ru-RU" sz="1600" dirty="0" err="1"/>
              <a:t>эмиг</a:t>
            </a:r>
            <a:r>
              <a:rPr lang="ru-RU" sz="1600" dirty="0"/>
              <a:t> </a:t>
            </a:r>
            <a:r>
              <a:rPr lang="ru-RU" sz="1600" dirty="0" err="1"/>
              <a:t>тилейүр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Күн</a:t>
            </a:r>
            <a:r>
              <a:rPr lang="ru-RU" sz="1600" dirty="0"/>
              <a:t> </a:t>
            </a:r>
            <a:r>
              <a:rPr lang="ru-RU" sz="1600" dirty="0" err="1"/>
              <a:t>урту</a:t>
            </a:r>
            <a:r>
              <a:rPr lang="ru-RU" sz="1600" dirty="0"/>
              <a:t> </a:t>
            </a:r>
            <a:r>
              <a:rPr lang="ru-RU" sz="1600" dirty="0" err="1"/>
              <a:t>йүтүрүк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түн</a:t>
            </a:r>
            <a:r>
              <a:rPr lang="ru-RU" sz="1600" dirty="0"/>
              <a:t> </a:t>
            </a:r>
            <a:r>
              <a:rPr lang="ru-RU" sz="1600" dirty="0" err="1"/>
              <a:t>урту</a:t>
            </a:r>
            <a:r>
              <a:rPr lang="ru-RU" sz="1600" dirty="0"/>
              <a:t> </a:t>
            </a:r>
            <a:r>
              <a:rPr lang="ru-RU" sz="1600" dirty="0" err="1"/>
              <a:t>қанта</a:t>
            </a:r>
            <a:r>
              <a:rPr lang="ru-RU" sz="1600" dirty="0"/>
              <a:t> </a:t>
            </a:r>
            <a:r>
              <a:rPr lang="ru-RU" sz="1600" dirty="0" err="1"/>
              <a:t>негүде</a:t>
            </a:r>
            <a:r>
              <a:rPr lang="ru-RU" sz="1600" dirty="0"/>
              <a:t> </a:t>
            </a:r>
            <a:r>
              <a:rPr lang="ru-RU" sz="1600" dirty="0" err="1"/>
              <a:t>булгай</a:t>
            </a:r>
            <a:r>
              <a:rPr lang="ru-RU" sz="1600" dirty="0"/>
              <a:t> </a:t>
            </a:r>
            <a:r>
              <a:rPr lang="ru-RU" sz="1600" dirty="0" err="1"/>
              <a:t>ул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Ябыз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Подросший жеребёнок</a:t>
            </a:r>
          </a:p>
          <a:p>
            <a:pPr algn="ctr"/>
            <a:r>
              <a:rPr lang="ru-RU" sz="1600" dirty="0"/>
              <a:t>в табуне коней ищет материнских сосцов.</a:t>
            </a:r>
          </a:p>
          <a:p>
            <a:pPr algn="ctr"/>
            <a:r>
              <a:rPr lang="ru-RU" sz="1600" dirty="0"/>
              <a:t>Посреди дня навьючен.</a:t>
            </a:r>
          </a:p>
          <a:p>
            <a:pPr algn="ctr"/>
            <a:r>
              <a:rPr lang="ru-RU" sz="1600" dirty="0"/>
              <a:t>Посреди ночи как, где ему быть?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скверно.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Одинокий жеребёнок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 паутинке пути.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самом начале.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днём и ночью ищет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не может найти.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но мама услышит, но мама придёт..."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8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Ики</a:t>
            </a:r>
            <a:r>
              <a:rPr lang="ru-RU" sz="1600" dirty="0"/>
              <a:t> </a:t>
            </a:r>
            <a:r>
              <a:rPr lang="ru-RU" sz="1600" dirty="0" err="1"/>
              <a:t>үкүзүг</a:t>
            </a:r>
            <a:r>
              <a:rPr lang="ru-RU" sz="1600" dirty="0"/>
              <a:t> </a:t>
            </a:r>
            <a:r>
              <a:rPr lang="ru-RU" sz="1600" dirty="0" err="1"/>
              <a:t>бир</a:t>
            </a:r>
            <a:r>
              <a:rPr lang="ru-RU" sz="1600" dirty="0"/>
              <a:t> </a:t>
            </a:r>
            <a:r>
              <a:rPr lang="ru-RU" sz="1600" dirty="0" err="1"/>
              <a:t>буқурсықа</a:t>
            </a:r>
            <a:r>
              <a:rPr lang="ru-RU" sz="1600" dirty="0"/>
              <a:t> </a:t>
            </a:r>
            <a:r>
              <a:rPr lang="ru-RU" sz="1600" dirty="0" err="1"/>
              <a:t>күлмис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Қамсаю</a:t>
            </a:r>
            <a:r>
              <a:rPr lang="ru-RU" sz="1600" dirty="0"/>
              <a:t> </a:t>
            </a:r>
            <a:r>
              <a:rPr lang="ru-RU" sz="1600" dirty="0" err="1"/>
              <a:t>уматын</a:t>
            </a:r>
            <a:r>
              <a:rPr lang="ru-RU" sz="1600" dirty="0"/>
              <a:t> </a:t>
            </a:r>
            <a:r>
              <a:rPr lang="ru-RU" sz="1600" dirty="0" err="1"/>
              <a:t>турур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Двух быков запрягли в одну соху.</a:t>
            </a:r>
          </a:p>
          <a:p>
            <a:pPr algn="ctr"/>
            <a:r>
              <a:rPr lang="ru-RU" sz="1600" dirty="0"/>
              <a:t>Стоят, пошевелиться не могут.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На пашне два быка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Стоят, не шевелясь.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Рассеялись века.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Растрескалась земля.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они всё стоят.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мы с тобой два берега..."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Таӊ </a:t>
            </a:r>
            <a:r>
              <a:rPr lang="ru-RU" sz="1600" dirty="0" err="1"/>
              <a:t>таӊларды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Уду </a:t>
            </a:r>
            <a:r>
              <a:rPr lang="ru-RU" sz="1600" dirty="0" err="1"/>
              <a:t>йир</a:t>
            </a:r>
            <a:r>
              <a:rPr lang="ru-RU" sz="1600" dirty="0"/>
              <a:t> </a:t>
            </a:r>
            <a:r>
              <a:rPr lang="ru-RU" sz="1600" dirty="0" err="1"/>
              <a:t>яруды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Уду </a:t>
            </a:r>
            <a:r>
              <a:rPr lang="ru-RU" sz="1600" dirty="0" err="1"/>
              <a:t>күн</a:t>
            </a:r>
            <a:r>
              <a:rPr lang="ru-RU" sz="1600" dirty="0"/>
              <a:t> </a:t>
            </a:r>
            <a:r>
              <a:rPr lang="ru-RU" sz="1600" dirty="0" err="1"/>
              <a:t>тугды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Қамыг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яруқ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Занялась заря.</a:t>
            </a:r>
          </a:p>
          <a:p>
            <a:pPr algn="ctr"/>
            <a:r>
              <a:rPr lang="ru-RU" sz="1600" dirty="0"/>
              <a:t>Вслед осветилась земля.</a:t>
            </a:r>
          </a:p>
          <a:p>
            <a:pPr algn="ctr"/>
            <a:r>
              <a:rPr lang="ru-RU" sz="1600" dirty="0"/>
              <a:t>Вслед взошло солнце.</a:t>
            </a:r>
          </a:p>
          <a:p>
            <a:pPr algn="ctr"/>
            <a:r>
              <a:rPr lang="ru-RU" sz="1600" dirty="0"/>
              <a:t>По-над всем стал свет.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Жена сказала: «Петух кричит».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Ей муж ответил: «Редеет мрак».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«Встречай, супруг мой, звезду рассвета».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 тех прошло три тысячи лет,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всё так же редеет мрак.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солнце встаёт над рекой Хуанхэ..."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8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Бай эр</a:t>
            </a:r>
          </a:p>
          <a:p>
            <a:pPr algn="ctr"/>
            <a:r>
              <a:rPr lang="ru-RU" sz="1600" dirty="0" err="1"/>
              <a:t>Қуййы</a:t>
            </a:r>
            <a:r>
              <a:rPr lang="ru-RU" sz="1600" dirty="0"/>
              <a:t> </a:t>
            </a:r>
            <a:r>
              <a:rPr lang="ru-RU" sz="1600" dirty="0" err="1"/>
              <a:t>үркүпен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Бүрике</a:t>
            </a:r>
            <a:r>
              <a:rPr lang="ru-RU" sz="1600" dirty="0"/>
              <a:t> </a:t>
            </a:r>
            <a:r>
              <a:rPr lang="ru-RU" sz="1600" dirty="0" err="1"/>
              <a:t>суқусмис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Бүри</a:t>
            </a:r>
            <a:r>
              <a:rPr lang="ru-RU" sz="1600" dirty="0"/>
              <a:t> </a:t>
            </a:r>
            <a:r>
              <a:rPr lang="ru-RU" sz="1600" dirty="0" err="1"/>
              <a:t>агзы</a:t>
            </a:r>
            <a:r>
              <a:rPr lang="ru-RU" sz="1600" dirty="0"/>
              <a:t> </a:t>
            </a:r>
            <a:r>
              <a:rPr lang="ru-RU" sz="1600" dirty="0" err="1"/>
              <a:t>эмсимис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Эсен</a:t>
            </a:r>
            <a:r>
              <a:rPr lang="ru-RU" sz="1600" dirty="0"/>
              <a:t> </a:t>
            </a:r>
            <a:r>
              <a:rPr lang="ru-RU" sz="1600" dirty="0" err="1"/>
              <a:t>түкел</a:t>
            </a:r>
            <a:r>
              <a:rPr lang="ru-RU" sz="1600" dirty="0"/>
              <a:t> </a:t>
            </a:r>
            <a:r>
              <a:rPr lang="ru-RU" sz="1600" dirty="0" err="1"/>
              <a:t>булмис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Богатый муж</a:t>
            </a:r>
          </a:p>
          <a:p>
            <a:pPr algn="ctr"/>
            <a:r>
              <a:rPr lang="ru-RU" sz="1600" dirty="0"/>
              <a:t>пошёл, труся, как овца.</a:t>
            </a:r>
          </a:p>
          <a:p>
            <a:pPr algn="ctr"/>
            <a:r>
              <a:rPr lang="ru-RU" sz="1600" dirty="0"/>
              <a:t>Столкнулся с волком.</a:t>
            </a:r>
          </a:p>
          <a:p>
            <a:pPr algn="ctr"/>
            <a:r>
              <a:rPr lang="ru-RU" sz="1600" dirty="0"/>
              <a:t>Волчья пасть была сытой.</a:t>
            </a:r>
          </a:p>
          <a:p>
            <a:pPr algn="ctr"/>
            <a:r>
              <a:rPr lang="ru-RU" sz="1600" dirty="0"/>
              <a:t>Нашёл себя целым-невредимым.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Целы овцы.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Волки сыты.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Миротворцы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Бьют копытом: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Потерялся оленёнок.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вези меня олень в свою страну оленью..."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 минуту трудных дум,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час горестей и бед,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Пойми, иного смысла в жизни нет,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Как только помнить: ты — сын неба,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Кем бы ты ни был.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 smtClean="0"/>
          </a:p>
          <a:p>
            <a:r>
              <a:rPr lang="ru-RU" sz="1600" dirty="0" smtClean="0"/>
              <a:t>"</a:t>
            </a:r>
            <a:r>
              <a:rPr lang="ru-RU" sz="1600" dirty="0"/>
              <a:t>Я помню, в небо уходя,/ он сказал всему: До свиданья!"</a:t>
            </a:r>
          </a:p>
          <a:p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Тен</a:t>
            </a:r>
            <a:r>
              <a:rPr lang="ru-RU" sz="1600" dirty="0"/>
              <a:t> си </a:t>
            </a:r>
            <a:r>
              <a:rPr lang="ru-RU" sz="1600" dirty="0" smtClean="0"/>
              <a:t>мен.</a:t>
            </a:r>
            <a:endParaRPr lang="ru-RU" sz="1600" dirty="0"/>
          </a:p>
          <a:p>
            <a:pPr algn="ctr"/>
            <a:r>
              <a:rPr lang="ru-RU" sz="1600" dirty="0" err="1"/>
              <a:t>Ярын</a:t>
            </a:r>
            <a:r>
              <a:rPr lang="ru-RU" sz="1600" dirty="0"/>
              <a:t> киче</a:t>
            </a:r>
          </a:p>
          <a:p>
            <a:pPr algn="ctr"/>
            <a:r>
              <a:rPr lang="ru-RU" sz="1600" dirty="0" err="1"/>
              <a:t>алтун</a:t>
            </a:r>
            <a:r>
              <a:rPr lang="ru-RU" sz="1600" dirty="0"/>
              <a:t> </a:t>
            </a:r>
            <a:r>
              <a:rPr lang="ru-RU" sz="1600" dirty="0" err="1"/>
              <a:t>үргин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улурупан</a:t>
            </a:r>
            <a:endParaRPr lang="ru-RU" sz="1600" dirty="0"/>
          </a:p>
          <a:p>
            <a:pPr algn="ctr"/>
            <a:r>
              <a:rPr lang="ru-RU" sz="1600" dirty="0" err="1"/>
              <a:t>меңилйүр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билиңлер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Я </a:t>
            </a:r>
            <a:r>
              <a:rPr lang="ru-RU" sz="1600" dirty="0"/>
              <a:t>сын неба.</a:t>
            </a:r>
          </a:p>
          <a:p>
            <a:pPr algn="ctr"/>
            <a:r>
              <a:rPr lang="ru-RU" sz="1600" dirty="0"/>
              <a:t>С ранней до поздней поры</a:t>
            </a:r>
          </a:p>
          <a:p>
            <a:pPr algn="ctr"/>
            <a:r>
              <a:rPr lang="ru-RU" sz="1600" dirty="0"/>
              <a:t>сижу на золотом престоле</a:t>
            </a:r>
          </a:p>
          <a:p>
            <a:pPr algn="ctr"/>
            <a:r>
              <a:rPr lang="ru-RU" sz="1600" dirty="0"/>
              <a:t>и благоденствую.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</a:t>
            </a:r>
            <a:r>
              <a:rPr lang="ru-RU" sz="1600" dirty="0" smtClean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9" y="381000"/>
            <a:ext cx="4932000" cy="60146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Қан</a:t>
            </a:r>
            <a:endParaRPr lang="ru-RU" sz="1600" dirty="0"/>
          </a:p>
          <a:p>
            <a:pPr algn="ctr"/>
            <a:r>
              <a:rPr lang="ru-RU" sz="1600" dirty="0" err="1"/>
              <a:t>улурупан</a:t>
            </a:r>
            <a:r>
              <a:rPr lang="ru-RU" sz="1600" dirty="0"/>
              <a:t> урду </a:t>
            </a:r>
            <a:r>
              <a:rPr lang="ru-RU" sz="1600" dirty="0" err="1"/>
              <a:t>япмис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Или </a:t>
            </a:r>
            <a:r>
              <a:rPr lang="ru-RU" sz="1600" dirty="0" err="1"/>
              <a:t>турмис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Түрт</a:t>
            </a:r>
            <a:r>
              <a:rPr lang="ru-RU" sz="1600" dirty="0"/>
              <a:t> </a:t>
            </a:r>
            <a:r>
              <a:rPr lang="ru-RU" sz="1600" dirty="0" err="1"/>
              <a:t>булуӊтақы</a:t>
            </a:r>
            <a:r>
              <a:rPr lang="ru-RU" sz="1600" dirty="0"/>
              <a:t> </a:t>
            </a:r>
            <a:r>
              <a:rPr lang="ru-RU" sz="1600" dirty="0" err="1"/>
              <a:t>эдгүси</a:t>
            </a:r>
            <a:r>
              <a:rPr lang="ru-RU" sz="1600" dirty="0"/>
              <a:t> </a:t>
            </a:r>
            <a:r>
              <a:rPr lang="ru-RU" sz="1600" dirty="0" err="1"/>
              <a:t>уюры</a:t>
            </a:r>
            <a:endParaRPr lang="ru-RU" sz="1600" dirty="0"/>
          </a:p>
          <a:p>
            <a:pPr algn="ctr"/>
            <a:r>
              <a:rPr lang="ru-RU" sz="1600" dirty="0" err="1"/>
              <a:t>тирилипен</a:t>
            </a:r>
            <a:r>
              <a:rPr lang="ru-RU" sz="1600" dirty="0"/>
              <a:t> </a:t>
            </a:r>
            <a:r>
              <a:rPr lang="ru-RU" sz="1600" dirty="0" err="1"/>
              <a:t>меӊилйүр</a:t>
            </a:r>
            <a:r>
              <a:rPr lang="ru-RU" sz="1600" dirty="0"/>
              <a:t> </a:t>
            </a:r>
            <a:r>
              <a:rPr lang="ru-RU" sz="1600" dirty="0" err="1"/>
              <a:t>бедизлейүр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Хан,</a:t>
            </a:r>
          </a:p>
          <a:p>
            <a:pPr algn="ctr"/>
            <a:r>
              <a:rPr lang="ru-RU" sz="1600" dirty="0"/>
              <a:t>сев на престол,</a:t>
            </a:r>
          </a:p>
          <a:p>
            <a:pPr algn="ctr"/>
            <a:r>
              <a:rPr lang="ru-RU" sz="1600" dirty="0"/>
              <a:t>построил город.</a:t>
            </a:r>
          </a:p>
          <a:p>
            <a:pPr algn="ctr"/>
            <a:r>
              <a:rPr lang="ru-RU" sz="1600" dirty="0"/>
              <a:t>Народ его воспрянул.</a:t>
            </a:r>
          </a:p>
          <a:p>
            <a:pPr algn="ctr"/>
            <a:r>
              <a:rPr lang="ru-RU" sz="1600" dirty="0"/>
              <a:t>Добрые и умные с четырёх углов</a:t>
            </a:r>
          </a:p>
          <a:p>
            <a:pPr algn="ctr"/>
            <a:r>
              <a:rPr lang="ru-RU" sz="1600" dirty="0"/>
              <a:t>ожили, благоденствуют и украшают.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1" y="108000"/>
            <a:ext cx="2088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Построил город. Радуется народ.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Стекаются таланты с четырёх углов.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в будущем доцент-экскурсовод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Расскажет: Этих городов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Существование сомнительно, поскольку нет следов.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днём город как город и люди как люди вокруг..."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5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Уйма эр</a:t>
            </a:r>
          </a:p>
          <a:p>
            <a:pPr algn="ctr"/>
            <a:r>
              <a:rPr lang="ru-RU" sz="1500" dirty="0" err="1"/>
              <a:t>угланын</a:t>
            </a:r>
            <a:r>
              <a:rPr lang="ru-RU" sz="1500" dirty="0"/>
              <a:t> </a:t>
            </a:r>
            <a:r>
              <a:rPr lang="ru-RU" sz="1500" dirty="0" err="1"/>
              <a:t>кисисин</a:t>
            </a:r>
            <a:r>
              <a:rPr lang="ru-RU" sz="1500" dirty="0"/>
              <a:t> </a:t>
            </a:r>
            <a:r>
              <a:rPr lang="ru-RU" sz="1500" dirty="0" err="1"/>
              <a:t>тутуг</a:t>
            </a:r>
            <a:r>
              <a:rPr lang="ru-RU" sz="1500" dirty="0"/>
              <a:t> </a:t>
            </a:r>
            <a:r>
              <a:rPr lang="ru-RU" sz="1500" dirty="0" err="1"/>
              <a:t>урупан</a:t>
            </a:r>
            <a:endParaRPr lang="ru-RU" sz="1500" dirty="0"/>
          </a:p>
          <a:p>
            <a:pPr algn="ctr"/>
            <a:r>
              <a:rPr lang="ru-RU" sz="1500" dirty="0" err="1"/>
              <a:t>усыч</a:t>
            </a:r>
            <a:r>
              <a:rPr lang="ru-RU" sz="1500" dirty="0"/>
              <a:t> </a:t>
            </a:r>
            <a:r>
              <a:rPr lang="ru-RU" sz="1500" dirty="0" err="1"/>
              <a:t>уйыг</a:t>
            </a:r>
            <a:r>
              <a:rPr lang="ru-RU" sz="1500" dirty="0"/>
              <a:t> алы </a:t>
            </a:r>
            <a:r>
              <a:rPr lang="ru-RU" sz="1500" dirty="0" err="1"/>
              <a:t>бармис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Углын</a:t>
            </a:r>
            <a:r>
              <a:rPr lang="ru-RU" sz="1500" dirty="0"/>
              <a:t> </a:t>
            </a:r>
            <a:r>
              <a:rPr lang="ru-RU" sz="1500" dirty="0" err="1"/>
              <a:t>кисисин</a:t>
            </a:r>
            <a:r>
              <a:rPr lang="ru-RU" sz="1500" dirty="0"/>
              <a:t> </a:t>
            </a:r>
            <a:r>
              <a:rPr lang="ru-RU" sz="1500" dirty="0" err="1"/>
              <a:t>утузмадуқ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/>
              <a:t>Яна </a:t>
            </a:r>
            <a:r>
              <a:rPr lang="ru-RU" sz="1500" dirty="0" err="1"/>
              <a:t>туқузун</a:t>
            </a:r>
            <a:r>
              <a:rPr lang="ru-RU" sz="1500" dirty="0"/>
              <a:t> бус </a:t>
            </a:r>
            <a:r>
              <a:rPr lang="ru-RU" sz="1500" dirty="0" err="1"/>
              <a:t>куййы</a:t>
            </a:r>
            <a:r>
              <a:rPr lang="ru-RU" sz="1500" dirty="0"/>
              <a:t> </a:t>
            </a:r>
            <a:r>
              <a:rPr lang="ru-RU" sz="1500" dirty="0" err="1"/>
              <a:t>утмис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/>
              <a:t>Углы </a:t>
            </a:r>
            <a:r>
              <a:rPr lang="ru-RU" sz="1500" dirty="0" err="1"/>
              <a:t>ютузы</a:t>
            </a:r>
            <a:r>
              <a:rPr lang="ru-RU" sz="1500" dirty="0"/>
              <a:t> </a:t>
            </a:r>
            <a:r>
              <a:rPr lang="ru-RU" sz="1500" dirty="0" err="1"/>
              <a:t>қуп</a:t>
            </a:r>
            <a:r>
              <a:rPr lang="ru-RU" sz="1500" dirty="0"/>
              <a:t> </a:t>
            </a:r>
            <a:r>
              <a:rPr lang="ru-RU" sz="1500" dirty="0" err="1"/>
              <a:t>үгирүр</a:t>
            </a:r>
            <a:r>
              <a:rPr lang="ru-RU" sz="1500" dirty="0"/>
              <a:t> тир.</a:t>
            </a:r>
          </a:p>
          <a:p>
            <a:pPr algn="ctr"/>
            <a:r>
              <a:rPr lang="ru-RU" sz="1500" dirty="0" err="1"/>
              <a:t>Анча</a:t>
            </a:r>
            <a:r>
              <a:rPr lang="ru-RU" sz="1500" dirty="0"/>
              <a:t> </a:t>
            </a:r>
            <a:r>
              <a:rPr lang="ru-RU" sz="1500" dirty="0" err="1"/>
              <a:t>билиӊлер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Эдгү</a:t>
            </a:r>
            <a:r>
              <a:rPr lang="ru-RU" sz="1500" dirty="0"/>
              <a:t> ул.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u="sng" dirty="0"/>
              <a:t>Б. </a:t>
            </a:r>
            <a:r>
              <a:rPr lang="ru-RU" sz="1500" u="sng" dirty="0" err="1"/>
              <a:t>Виногродский</a:t>
            </a:r>
            <a:r>
              <a:rPr lang="ru-RU" sz="1500" u="sng" dirty="0"/>
              <a:t> </a:t>
            </a:r>
            <a:endParaRPr lang="ru-RU" sz="1500" u="sng" dirty="0" smtClean="0"/>
          </a:p>
          <a:p>
            <a:pPr algn="ctr"/>
            <a:r>
              <a:rPr lang="ru-RU" sz="1500" u="sng" dirty="0" smtClean="0"/>
              <a:t>и </a:t>
            </a:r>
            <a:r>
              <a:rPr lang="ru-RU" sz="1500" u="sng" dirty="0"/>
              <a:t>Ф. </a:t>
            </a:r>
            <a:r>
              <a:rPr lang="ru-RU" sz="1500" u="sng" dirty="0" err="1"/>
              <a:t>Черницын</a:t>
            </a:r>
            <a:r>
              <a:rPr lang="ru-RU" sz="1500" u="sng" dirty="0"/>
              <a:t>: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dirty="0"/>
              <a:t>Человек игры</a:t>
            </a:r>
          </a:p>
          <a:p>
            <a:pPr algn="ctr"/>
            <a:r>
              <a:rPr lang="ru-RU" sz="1500" dirty="0"/>
              <a:t>поставил на кон сына и жену.</a:t>
            </a:r>
          </a:p>
          <a:p>
            <a:pPr algn="ctr"/>
            <a:r>
              <a:rPr lang="ru-RU" sz="1500" dirty="0"/>
              <a:t>Повёл искусную игру.</a:t>
            </a:r>
          </a:p>
          <a:p>
            <a:pPr algn="ctr"/>
            <a:r>
              <a:rPr lang="ru-RU" sz="1500" dirty="0"/>
              <a:t>Сына с женой не проиграл.</a:t>
            </a:r>
          </a:p>
          <a:p>
            <a:pPr algn="ctr"/>
            <a:r>
              <a:rPr lang="ru-RU" sz="1500" dirty="0"/>
              <a:t>Ещё и выиграл девять по десять толстых баранов.</a:t>
            </a:r>
          </a:p>
          <a:p>
            <a:pPr algn="ctr"/>
            <a:r>
              <a:rPr lang="ru-RU" sz="1500" dirty="0"/>
              <a:t>Велика радость сына и жены.</a:t>
            </a:r>
          </a:p>
          <a:p>
            <a:pPr algn="ctr"/>
            <a:r>
              <a:rPr lang="ru-RU" sz="1500" dirty="0"/>
              <a:t>Знайте так.</a:t>
            </a:r>
          </a:p>
          <a:p>
            <a:pPr algn="ctr"/>
            <a:r>
              <a:rPr lang="ru-RU" sz="15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Игорь </a:t>
            </a:r>
            <a:r>
              <a:rPr lang="ru-RU" sz="1600" u="sng" dirty="0"/>
              <a:t>Бурдонов</a:t>
            </a:r>
            <a:r>
              <a:rPr lang="ru-RU" sz="1600" dirty="0"/>
              <a:t>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Один мужчина жену и сына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Поставил на кон. На мизере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Вдруг выиграл баранов стадо.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Жена и сын ужасно рады.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ты бери с него пример.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был я смел и удачлив..."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Чыгай</a:t>
            </a:r>
            <a:r>
              <a:rPr lang="ru-RU" sz="1600" dirty="0"/>
              <a:t> эр углы</a:t>
            </a:r>
          </a:p>
          <a:p>
            <a:pPr algn="ctr"/>
            <a:r>
              <a:rPr lang="ru-RU" sz="1600" dirty="0" err="1"/>
              <a:t>қазганчқа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Юлы </a:t>
            </a:r>
            <a:r>
              <a:rPr lang="ru-RU" sz="1600" dirty="0" err="1"/>
              <a:t>ярамис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Үгире</a:t>
            </a:r>
            <a:r>
              <a:rPr lang="ru-RU" sz="1600" dirty="0"/>
              <a:t> </a:t>
            </a:r>
            <a:r>
              <a:rPr lang="ru-RU" sz="1600" dirty="0" err="1"/>
              <a:t>себинү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Бедный сын мужа</a:t>
            </a:r>
          </a:p>
          <a:p>
            <a:pPr algn="ctr"/>
            <a:r>
              <a:rPr lang="ru-RU" sz="1600" dirty="0"/>
              <a:t>пошёл на заработки.</a:t>
            </a:r>
          </a:p>
          <a:p>
            <a:pPr algn="ctr"/>
            <a:r>
              <a:rPr lang="ru-RU" sz="1600" dirty="0"/>
              <a:t>На пути ему везло.</a:t>
            </a:r>
          </a:p>
          <a:p>
            <a:pPr algn="ctr"/>
            <a:r>
              <a:rPr lang="ru-RU" sz="1600" dirty="0"/>
              <a:t>Приходит весёлый и радостный.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Один бедняк на </a:t>
            </a:r>
            <a:r>
              <a:rPr lang="ru-RU" sz="1600" dirty="0" err="1"/>
              <a:t>зарабОтках</a:t>
            </a:r>
            <a:r>
              <a:rPr lang="ru-RU" sz="1600" dirty="0"/>
              <a:t> в трудах тяжёлых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Совсем не пил вина и водки,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Заработал кучу денег,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Накупил дурацких </a:t>
            </a:r>
            <a:r>
              <a:rPr lang="ru-RU" sz="1600" dirty="0" err="1"/>
              <a:t>фенек</a:t>
            </a:r>
            <a:r>
              <a:rPr lang="ru-RU" sz="16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Поступай как он, тоже будешь весёлым.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мы будем петь и смеяться как дети..."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0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Барс </a:t>
            </a:r>
            <a:r>
              <a:rPr lang="ru-RU" sz="1600" dirty="0" err="1"/>
              <a:t>кийик</a:t>
            </a:r>
            <a:endParaRPr lang="ru-RU" sz="1600" dirty="0"/>
          </a:p>
          <a:p>
            <a:pPr algn="ctr"/>
            <a:r>
              <a:rPr lang="ru-RU" sz="1600" dirty="0" err="1"/>
              <a:t>эӊке</a:t>
            </a:r>
            <a:r>
              <a:rPr lang="ru-RU" sz="1600" dirty="0"/>
              <a:t> </a:t>
            </a:r>
            <a:r>
              <a:rPr lang="ru-RU" sz="1600" dirty="0" err="1"/>
              <a:t>меӊке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Энин</a:t>
            </a:r>
            <a:r>
              <a:rPr lang="ru-RU" sz="1600" dirty="0"/>
              <a:t> </a:t>
            </a:r>
            <a:r>
              <a:rPr lang="ru-RU" sz="1600" dirty="0" err="1"/>
              <a:t>меӊин</a:t>
            </a:r>
            <a:r>
              <a:rPr lang="ru-RU" sz="1600" dirty="0"/>
              <a:t> </a:t>
            </a:r>
            <a:r>
              <a:rPr lang="ru-RU" sz="1600" dirty="0" err="1"/>
              <a:t>булмис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Булупан</a:t>
            </a:r>
            <a:r>
              <a:rPr lang="ru-RU" sz="1600" dirty="0"/>
              <a:t> </a:t>
            </a:r>
            <a:r>
              <a:rPr lang="ru-RU" sz="1600" dirty="0" err="1"/>
              <a:t>уясыӊру</a:t>
            </a:r>
            <a:r>
              <a:rPr lang="ru-RU" sz="1600" dirty="0"/>
              <a:t> </a:t>
            </a:r>
            <a:r>
              <a:rPr lang="ru-RU" sz="1600" dirty="0" err="1"/>
              <a:t>үгире</a:t>
            </a:r>
            <a:r>
              <a:rPr lang="ru-RU" sz="1600" dirty="0"/>
              <a:t> </a:t>
            </a:r>
            <a:r>
              <a:rPr lang="ru-RU" sz="1600" dirty="0" err="1"/>
              <a:t>себинү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Зверь барс</a:t>
            </a:r>
          </a:p>
          <a:p>
            <a:pPr algn="ctr"/>
            <a:r>
              <a:rPr lang="ru-RU" sz="1600" dirty="0"/>
              <a:t>пошёл за добычей.</a:t>
            </a:r>
          </a:p>
          <a:p>
            <a:pPr algn="ctr"/>
            <a:r>
              <a:rPr lang="ru-RU" sz="1600" dirty="0"/>
              <a:t>Добычу добыл.</a:t>
            </a:r>
          </a:p>
          <a:p>
            <a:pPr algn="ctr"/>
            <a:r>
              <a:rPr lang="ru-RU" sz="1600" dirty="0"/>
              <a:t>Добыв, приходит к сородичам</a:t>
            </a:r>
          </a:p>
          <a:p>
            <a:pPr algn="ctr"/>
            <a:r>
              <a:rPr lang="ru-RU" sz="1600" dirty="0"/>
              <a:t>радостный и весёлый.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Тигр, о тигр, идущий к дичи,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Убивающий её,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Грозен ты в своём обличье,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Весел ты в своём величье.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Мне ли быть твоим судьёй.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страшнее кошки зверя нет..."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86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Бир</a:t>
            </a:r>
            <a:r>
              <a:rPr lang="ru-RU" sz="1600" dirty="0"/>
              <a:t> </a:t>
            </a:r>
            <a:r>
              <a:rPr lang="ru-RU" sz="1600" dirty="0" err="1"/>
              <a:t>табылқу</a:t>
            </a:r>
            <a:r>
              <a:rPr lang="ru-RU" sz="1600" dirty="0"/>
              <a:t> </a:t>
            </a:r>
            <a:r>
              <a:rPr lang="ru-RU" sz="1600" dirty="0" err="1"/>
              <a:t>йүз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Йүз</a:t>
            </a:r>
            <a:r>
              <a:rPr lang="ru-RU" sz="1600" dirty="0"/>
              <a:t> </a:t>
            </a:r>
            <a:r>
              <a:rPr lang="ru-RU" sz="1600" dirty="0" err="1"/>
              <a:t>табылқу</a:t>
            </a:r>
            <a:r>
              <a:rPr lang="ru-RU" sz="1600" dirty="0"/>
              <a:t> миӊ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Миӊ </a:t>
            </a:r>
            <a:r>
              <a:rPr lang="ru-RU" sz="1600" dirty="0" err="1"/>
              <a:t>табылқу</a:t>
            </a:r>
            <a:r>
              <a:rPr lang="ru-RU" sz="1600" dirty="0"/>
              <a:t> </a:t>
            </a:r>
            <a:r>
              <a:rPr lang="ru-RU" sz="1600" dirty="0" err="1"/>
              <a:t>түмен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Асыгы</a:t>
            </a:r>
            <a:r>
              <a:rPr lang="ru-RU" sz="1600" dirty="0"/>
              <a:t> бар.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Одна таволга стала сотней.</a:t>
            </a:r>
          </a:p>
          <a:p>
            <a:pPr algn="ctr"/>
            <a:r>
              <a:rPr lang="ru-RU" sz="1600" dirty="0"/>
              <a:t>Сотня таволг стала тысячей.</a:t>
            </a:r>
          </a:p>
          <a:p>
            <a:pPr algn="ctr"/>
            <a:r>
              <a:rPr lang="ru-RU" sz="1600" dirty="0"/>
              <a:t>Тысяча таволг стала десятком тысяч.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В этом есть польза,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По-над Волгою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Над лугом иволга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Считает таволг: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Одна таволга — сотня таволг,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Тысяча таволг — десять тысяч таволг.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колокольчики </a:t>
            </a:r>
            <a:r>
              <a:rPr lang="ru-RU" sz="1600" dirty="0" smtClean="0"/>
              <a:t>мои / цветики </a:t>
            </a:r>
            <a:r>
              <a:rPr lang="ru-RU" sz="1600" dirty="0"/>
              <a:t>степные..."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66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Кипизиг</a:t>
            </a:r>
            <a:r>
              <a:rPr lang="ru-RU" sz="1600" dirty="0"/>
              <a:t> </a:t>
            </a:r>
            <a:r>
              <a:rPr lang="ru-RU" sz="1600" dirty="0" err="1"/>
              <a:t>субқа</a:t>
            </a:r>
            <a:r>
              <a:rPr lang="ru-RU" sz="1600" dirty="0"/>
              <a:t> </a:t>
            </a:r>
            <a:r>
              <a:rPr lang="ru-RU" sz="1600" dirty="0" err="1"/>
              <a:t>суқмис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Тақы</a:t>
            </a:r>
            <a:r>
              <a:rPr lang="ru-RU" sz="1600" dirty="0"/>
              <a:t> </a:t>
            </a:r>
            <a:r>
              <a:rPr lang="ru-RU" sz="1600" dirty="0" err="1"/>
              <a:t>ур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Қатыгды</a:t>
            </a:r>
            <a:r>
              <a:rPr lang="ru-RU" sz="1600" dirty="0"/>
              <a:t> ба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Шерсть бросили в воду.</a:t>
            </a:r>
          </a:p>
          <a:p>
            <a:pPr algn="ctr"/>
            <a:r>
              <a:rPr lang="ru-RU" sz="1600" dirty="0"/>
              <a:t>Ещё бей,</a:t>
            </a:r>
          </a:p>
          <a:p>
            <a:pPr algn="ctr"/>
            <a:r>
              <a:rPr lang="ru-RU" sz="1600" dirty="0"/>
              <a:t>покрепче вяжи.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Какой кошмар! В воде кошма!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если начал делать дурь,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То делай всё с умом: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Топи её, и жми, и бей!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Чтоб выбросить потом.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сгорел сарай, гори и хата..."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6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Қан</a:t>
            </a:r>
            <a:endParaRPr lang="ru-RU" sz="1600" dirty="0"/>
          </a:p>
          <a:p>
            <a:pPr algn="ctr"/>
            <a:r>
              <a:rPr lang="ru-RU" sz="1600" dirty="0" err="1"/>
              <a:t>сүке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Ягыг</a:t>
            </a:r>
            <a:r>
              <a:rPr lang="ru-RU" sz="1600" dirty="0"/>
              <a:t> </a:t>
            </a:r>
            <a:r>
              <a:rPr lang="ru-RU" sz="1600" dirty="0" err="1"/>
              <a:t>санчмис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Күчүрү</a:t>
            </a:r>
            <a:r>
              <a:rPr lang="ru-RU" sz="1600" dirty="0"/>
              <a:t> </a:t>
            </a:r>
            <a:r>
              <a:rPr lang="ru-RU" sz="1600" dirty="0" err="1"/>
              <a:t>қунтуру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Үзи</a:t>
            </a:r>
            <a:r>
              <a:rPr lang="ru-RU" sz="1600" dirty="0"/>
              <a:t> </a:t>
            </a:r>
            <a:r>
              <a:rPr lang="ru-RU" sz="1600" dirty="0" err="1"/>
              <a:t>сүси</a:t>
            </a:r>
            <a:r>
              <a:rPr lang="ru-RU" sz="1600" dirty="0"/>
              <a:t> </a:t>
            </a:r>
            <a:r>
              <a:rPr lang="ru-RU" sz="1600" dirty="0" err="1"/>
              <a:t>үгире</a:t>
            </a:r>
            <a:r>
              <a:rPr lang="ru-RU" sz="1600" dirty="0"/>
              <a:t> </a:t>
            </a:r>
            <a:r>
              <a:rPr lang="ru-RU" sz="1600" dirty="0" err="1"/>
              <a:t>себинү</a:t>
            </a:r>
            <a:r>
              <a:rPr lang="ru-RU" sz="1600" dirty="0"/>
              <a:t> </a:t>
            </a:r>
            <a:r>
              <a:rPr lang="ru-RU" sz="1600" dirty="0" err="1"/>
              <a:t>урдусыӊру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Эдгу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Правитель</a:t>
            </a:r>
          </a:p>
          <a:p>
            <a:pPr algn="ctr"/>
            <a:r>
              <a:rPr lang="ru-RU" sz="1600" dirty="0"/>
              <a:t>пошёл в поход.</a:t>
            </a:r>
          </a:p>
          <a:p>
            <a:pPr algn="ctr"/>
            <a:r>
              <a:rPr lang="ru-RU" sz="1600" dirty="0"/>
              <a:t>Одолел врага.</a:t>
            </a:r>
          </a:p>
          <a:p>
            <a:pPr algn="ctr"/>
            <a:r>
              <a:rPr lang="ru-RU" sz="1600" dirty="0"/>
              <a:t>Приходит, перемещая и переселяя.</a:t>
            </a:r>
          </a:p>
          <a:p>
            <a:pPr algn="ctr"/>
            <a:r>
              <a:rPr lang="ru-RU" sz="1600" dirty="0"/>
              <a:t>Сам со своим войском приходит в свой город</a:t>
            </a:r>
          </a:p>
          <a:p>
            <a:pPr algn="ctr"/>
            <a:r>
              <a:rPr lang="ru-RU" sz="1600" dirty="0"/>
              <a:t>в радости и веселье.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Жил-был король какой-то.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войне имел успех.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Врагов разбил нагайкой,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Переселил их всех.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Он был счастливый, эх!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в поход на чужую страну собирался король..."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9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08000"/>
            <a:ext cx="2052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Эр</a:t>
            </a:r>
          </a:p>
          <a:p>
            <a:pPr algn="ctr"/>
            <a:r>
              <a:rPr lang="ru-RU" sz="1400" dirty="0" err="1"/>
              <a:t>сүке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Юлта</a:t>
            </a:r>
            <a:r>
              <a:rPr lang="ru-RU" sz="1400" dirty="0"/>
              <a:t> </a:t>
            </a:r>
            <a:r>
              <a:rPr lang="ru-RU" sz="1400" dirty="0" err="1"/>
              <a:t>аты</a:t>
            </a:r>
            <a:r>
              <a:rPr lang="ru-RU" sz="1400" dirty="0"/>
              <a:t> </a:t>
            </a:r>
            <a:r>
              <a:rPr lang="ru-RU" sz="1400" dirty="0" err="1"/>
              <a:t>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Эр </a:t>
            </a:r>
            <a:r>
              <a:rPr lang="ru-RU" sz="1400" dirty="0" err="1"/>
              <a:t>қугу</a:t>
            </a:r>
            <a:r>
              <a:rPr lang="ru-RU" sz="1400" dirty="0"/>
              <a:t> </a:t>
            </a:r>
            <a:r>
              <a:rPr lang="ru-RU" sz="1400" dirty="0" err="1"/>
              <a:t>қусқа</a:t>
            </a:r>
            <a:r>
              <a:rPr lang="ru-RU" sz="1400" dirty="0"/>
              <a:t> </a:t>
            </a:r>
            <a:r>
              <a:rPr lang="ru-RU" sz="1400" dirty="0" err="1"/>
              <a:t>суқусмис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Қугу</a:t>
            </a:r>
            <a:r>
              <a:rPr lang="ru-RU" sz="1400" dirty="0"/>
              <a:t> </a:t>
            </a:r>
            <a:r>
              <a:rPr lang="ru-RU" sz="1400" dirty="0" err="1"/>
              <a:t>қус</a:t>
            </a:r>
            <a:r>
              <a:rPr lang="ru-RU" sz="1400" dirty="0"/>
              <a:t> </a:t>
            </a:r>
            <a:r>
              <a:rPr lang="ru-RU" sz="1400" dirty="0" err="1"/>
              <a:t>қанатыӊа</a:t>
            </a:r>
            <a:r>
              <a:rPr lang="ru-RU" sz="1400" dirty="0"/>
              <a:t> </a:t>
            </a:r>
            <a:r>
              <a:rPr lang="ru-RU" sz="1400" dirty="0" err="1"/>
              <a:t>урупанын</a:t>
            </a:r>
            <a:endParaRPr lang="ru-RU" sz="1400" dirty="0"/>
          </a:p>
          <a:p>
            <a:pPr algn="ctr"/>
            <a:r>
              <a:rPr lang="ru-RU" sz="1400" dirty="0" err="1"/>
              <a:t>қалыю</a:t>
            </a:r>
            <a:r>
              <a:rPr lang="ru-RU" sz="1400" dirty="0"/>
              <a:t> </a:t>
            </a:r>
            <a:r>
              <a:rPr lang="ru-RU" sz="1400" dirty="0" err="1"/>
              <a:t>барыпан</a:t>
            </a:r>
            <a:r>
              <a:rPr lang="ru-RU" sz="1400" dirty="0"/>
              <a:t> </a:t>
            </a:r>
            <a:r>
              <a:rPr lang="ru-RU" sz="1400" dirty="0" err="1"/>
              <a:t>үгиӊе</a:t>
            </a:r>
            <a:r>
              <a:rPr lang="ru-RU" sz="1400" dirty="0"/>
              <a:t> </a:t>
            </a:r>
            <a:r>
              <a:rPr lang="ru-RU" sz="1400" dirty="0" err="1"/>
              <a:t>қаӊыӊа</a:t>
            </a:r>
            <a:r>
              <a:rPr lang="ru-RU" sz="1400" dirty="0"/>
              <a:t> </a:t>
            </a:r>
            <a:r>
              <a:rPr lang="ru-RU" sz="1400" dirty="0" err="1"/>
              <a:t>тегүрмис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Үги</a:t>
            </a:r>
            <a:r>
              <a:rPr lang="ru-RU" sz="1400" dirty="0"/>
              <a:t> </a:t>
            </a:r>
            <a:r>
              <a:rPr lang="ru-RU" sz="1400" dirty="0" err="1"/>
              <a:t>қаӊы</a:t>
            </a:r>
            <a:r>
              <a:rPr lang="ru-RU" sz="1400" dirty="0"/>
              <a:t> </a:t>
            </a:r>
            <a:r>
              <a:rPr lang="ru-RU" sz="1400" dirty="0" err="1"/>
              <a:t>үгирүр</a:t>
            </a:r>
            <a:r>
              <a:rPr lang="ru-RU" sz="1400" dirty="0"/>
              <a:t> </a:t>
            </a:r>
            <a:r>
              <a:rPr lang="ru-RU" sz="1400" dirty="0" err="1"/>
              <a:t>себинүр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Эдгу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Муж</a:t>
            </a:r>
          </a:p>
          <a:p>
            <a:pPr algn="ctr"/>
            <a:r>
              <a:rPr lang="ru-RU" sz="1400" dirty="0"/>
              <a:t>пошёл в поход.</a:t>
            </a:r>
          </a:p>
          <a:p>
            <a:pPr algn="ctr"/>
            <a:r>
              <a:rPr lang="ru-RU" sz="1400" dirty="0"/>
              <a:t>В пути его конь ослаб.</a:t>
            </a:r>
          </a:p>
          <a:p>
            <a:pPr algn="ctr"/>
            <a:r>
              <a:rPr lang="ru-RU" sz="1400" dirty="0"/>
              <a:t>Муж встретил птицу-лебедя.</a:t>
            </a:r>
          </a:p>
          <a:p>
            <a:pPr algn="ctr"/>
            <a:r>
              <a:rPr lang="ru-RU" sz="1400" dirty="0"/>
              <a:t>Птица-лебедь усадила на свои крылья,</a:t>
            </a:r>
          </a:p>
          <a:p>
            <a:pPr algn="ctr"/>
            <a:r>
              <a:rPr lang="ru-RU" sz="1400" dirty="0"/>
              <a:t>взлетела и доставил к матери с отцом.</a:t>
            </a:r>
          </a:p>
          <a:p>
            <a:pPr algn="ctr"/>
            <a:r>
              <a:rPr lang="ru-RU" sz="1400" dirty="0"/>
              <a:t>Мать с отцом радуются и веселятся.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Да, были времена, когда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походы ездили верхом,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если стал твой конь больной,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То птицы-лебеди всегда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Домчат тебя домой.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лебединая сталь в облаках..."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4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1600"/>
            <a:ext cx="4932000" cy="601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Үкүс</a:t>
            </a:r>
            <a:r>
              <a:rPr lang="ru-RU" sz="1600" dirty="0"/>
              <a:t> </a:t>
            </a:r>
            <a:r>
              <a:rPr lang="ru-RU" sz="1600" dirty="0" err="1"/>
              <a:t>атлыг</a:t>
            </a:r>
            <a:r>
              <a:rPr lang="ru-RU" sz="1600" dirty="0"/>
              <a:t> </a:t>
            </a:r>
            <a:r>
              <a:rPr lang="ru-RU" sz="1600" dirty="0" err="1"/>
              <a:t>үгрүнчү</a:t>
            </a:r>
            <a:r>
              <a:rPr lang="ru-RU" sz="1600" dirty="0"/>
              <a:t>ӊ </a:t>
            </a:r>
            <a:r>
              <a:rPr lang="ru-RU" sz="1600" dirty="0" err="1"/>
              <a:t>юқ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Қубы</a:t>
            </a:r>
            <a:r>
              <a:rPr lang="ru-RU" sz="1600" dirty="0"/>
              <a:t> </a:t>
            </a:r>
            <a:r>
              <a:rPr lang="ru-RU" sz="1600" dirty="0" err="1"/>
              <a:t>атлыг</a:t>
            </a:r>
            <a:r>
              <a:rPr lang="ru-RU" sz="1600" dirty="0"/>
              <a:t> </a:t>
            </a:r>
            <a:r>
              <a:rPr lang="ru-RU" sz="1600" dirty="0" err="1"/>
              <a:t>қурқанчы</a:t>
            </a:r>
            <a:r>
              <a:rPr lang="ru-RU" sz="1600" dirty="0"/>
              <a:t>ӊ </a:t>
            </a:r>
            <a:r>
              <a:rPr lang="ru-RU" sz="1600" dirty="0" err="1"/>
              <a:t>юқ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Учруглуг</a:t>
            </a:r>
            <a:r>
              <a:rPr lang="ru-RU" sz="1600" dirty="0"/>
              <a:t> </a:t>
            </a:r>
            <a:r>
              <a:rPr lang="ru-RU" sz="1600" dirty="0" err="1"/>
              <a:t>қуту</a:t>
            </a:r>
            <a:r>
              <a:rPr lang="ru-RU" sz="1600" dirty="0"/>
              <a:t>ӊ </a:t>
            </a:r>
            <a:r>
              <a:rPr lang="ru-RU" sz="1600" dirty="0" err="1"/>
              <a:t>юқ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Аййыг</a:t>
            </a:r>
            <a:r>
              <a:rPr lang="ru-RU" sz="1600" dirty="0"/>
              <a:t> </a:t>
            </a:r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 обилии имён нет радости.</a:t>
            </a:r>
          </a:p>
          <a:p>
            <a:pPr algn="ctr"/>
            <a:r>
              <a:rPr lang="ru-RU" sz="1600" dirty="0"/>
              <a:t>В пустоте имён нет страха.</a:t>
            </a:r>
          </a:p>
          <a:p>
            <a:pPr algn="ctr"/>
            <a:r>
              <a:rPr lang="ru-RU" sz="1600" dirty="0"/>
              <a:t>На вершине нет духа.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ужасно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Что в имени тебе?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Что без имён?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всё ль равно судьбе: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Каким ты словом наречён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Иль вовсе имени лишён?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на скале сидит орёл/ и клюёт своё нога/ а отчего клюёт нога?/ а у него судьба </a:t>
            </a:r>
            <a:r>
              <a:rPr lang="ru-RU" sz="1600" dirty="0" err="1"/>
              <a:t>така</a:t>
            </a:r>
            <a:r>
              <a:rPr lang="ru-RU" sz="1600" dirty="0"/>
              <a:t>!.."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3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3"/>
            <a:ext cx="4932000" cy="6014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Бир</a:t>
            </a:r>
            <a:r>
              <a:rPr lang="ru-RU" sz="1600" dirty="0"/>
              <a:t> </a:t>
            </a:r>
            <a:r>
              <a:rPr lang="ru-RU" sz="1600" dirty="0" err="1"/>
              <a:t>қары</a:t>
            </a:r>
            <a:r>
              <a:rPr lang="ru-RU" sz="1600" dirty="0"/>
              <a:t> </a:t>
            </a:r>
            <a:r>
              <a:rPr lang="ru-RU" sz="1600" dirty="0" err="1"/>
              <a:t>үкүзүг</a:t>
            </a:r>
            <a:endParaRPr lang="ru-RU" sz="1600" dirty="0"/>
          </a:p>
          <a:p>
            <a:pPr algn="ctr"/>
            <a:r>
              <a:rPr lang="ru-RU" sz="1600" dirty="0"/>
              <a:t>белиӊ биче </a:t>
            </a:r>
            <a:r>
              <a:rPr lang="ru-RU" sz="1600" dirty="0" err="1"/>
              <a:t>қумурсга</a:t>
            </a:r>
            <a:r>
              <a:rPr lang="ru-RU" sz="1600" dirty="0"/>
              <a:t> </a:t>
            </a:r>
            <a:r>
              <a:rPr lang="ru-RU" sz="1600" dirty="0" err="1"/>
              <a:t>йимис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Қамсаю</a:t>
            </a:r>
            <a:r>
              <a:rPr lang="ru-RU" sz="1600" dirty="0"/>
              <a:t> </a:t>
            </a:r>
            <a:r>
              <a:rPr lang="ru-RU" sz="1600" dirty="0" err="1"/>
              <a:t>уматын</a:t>
            </a:r>
            <a:r>
              <a:rPr lang="ru-RU" sz="1600" dirty="0"/>
              <a:t> </a:t>
            </a:r>
            <a:r>
              <a:rPr lang="ru-RU" sz="1600" dirty="0" err="1"/>
              <a:t>турур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Одного старого быка</a:t>
            </a:r>
          </a:p>
          <a:p>
            <a:pPr algn="ctr"/>
            <a:r>
              <a:rPr lang="ru-RU" sz="1600" dirty="0"/>
              <a:t>заели маленькие, пугливые муравьи.</a:t>
            </a:r>
          </a:p>
          <a:p>
            <a:pPr algn="ctr"/>
            <a:r>
              <a:rPr lang="ru-RU" sz="1600" dirty="0"/>
              <a:t>Стоит, пошевелиться не может.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Бык и огромен и крут.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Муравей рядом с ним лилипут.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и бык тот, увы, зависел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От закона больших чисел.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Муравьи съели быка.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идёт бычок качается..."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0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Мы стояли. Сквозь щель между нами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Проскакал красный конь.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Я сказал: «Это бог пути».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 сказал: «Это бог пути».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Мы стояли. А надо бы было идти.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 err="1"/>
              <a:t>Ойся</a:t>
            </a:r>
            <a:r>
              <a:rPr lang="ru-RU" sz="1600" dirty="0"/>
              <a:t>, </a:t>
            </a:r>
            <a:r>
              <a:rPr lang="ru-RU" sz="1600" dirty="0" err="1"/>
              <a:t>ойся</a:t>
            </a:r>
            <a:r>
              <a:rPr lang="ru-RU" sz="1600" dirty="0"/>
              <a:t>, ты меня не бойся</a:t>
            </a:r>
            <a:r>
              <a:rPr lang="ru-RU" sz="1600" dirty="0" smtClean="0"/>
              <a:t>!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Ала </a:t>
            </a:r>
            <a:r>
              <a:rPr lang="ru-RU" sz="1500" dirty="0" err="1"/>
              <a:t>атлыг</a:t>
            </a:r>
            <a:r>
              <a:rPr lang="ru-RU" sz="1500" dirty="0"/>
              <a:t> </a:t>
            </a:r>
            <a:r>
              <a:rPr lang="ru-RU" sz="1500" dirty="0" err="1"/>
              <a:t>йул</a:t>
            </a:r>
            <a:r>
              <a:rPr lang="ru-RU" sz="1500" dirty="0"/>
              <a:t> </a:t>
            </a:r>
            <a:r>
              <a:rPr lang="ru-RU" sz="1500" dirty="0" err="1"/>
              <a:t>теңри</a:t>
            </a:r>
            <a:r>
              <a:rPr lang="ru-RU" sz="1500" dirty="0"/>
              <a:t> мен.</a:t>
            </a:r>
          </a:p>
          <a:p>
            <a:pPr algn="ctr"/>
            <a:r>
              <a:rPr lang="ru-RU" sz="1500" dirty="0" err="1"/>
              <a:t>Ярын</a:t>
            </a:r>
            <a:r>
              <a:rPr lang="ru-RU" sz="1500" dirty="0"/>
              <a:t> киче </a:t>
            </a:r>
            <a:r>
              <a:rPr lang="ru-RU" sz="1500" dirty="0" err="1"/>
              <a:t>сүр</a:t>
            </a:r>
            <a:r>
              <a:rPr lang="ru-RU" sz="1500" dirty="0"/>
              <a:t> мен.</a:t>
            </a:r>
          </a:p>
          <a:p>
            <a:pPr algn="ctr"/>
            <a:r>
              <a:rPr lang="ru-RU" sz="1500" dirty="0"/>
              <a:t>Утру </a:t>
            </a:r>
            <a:r>
              <a:rPr lang="ru-RU" sz="1500" dirty="0" err="1"/>
              <a:t>ики</a:t>
            </a:r>
            <a:r>
              <a:rPr lang="ru-RU" sz="1500" dirty="0"/>
              <a:t> </a:t>
            </a:r>
            <a:r>
              <a:rPr lang="ru-RU" sz="1500" dirty="0" err="1"/>
              <a:t>йылыг</a:t>
            </a:r>
            <a:r>
              <a:rPr lang="ru-RU" sz="1500" dirty="0"/>
              <a:t> </a:t>
            </a:r>
            <a:r>
              <a:rPr lang="ru-RU" sz="1500" dirty="0" err="1"/>
              <a:t>киси</a:t>
            </a:r>
            <a:r>
              <a:rPr lang="ru-RU" sz="1500" dirty="0"/>
              <a:t> </a:t>
            </a:r>
            <a:r>
              <a:rPr lang="ru-RU" sz="1500" dirty="0" err="1"/>
              <a:t>углын</a:t>
            </a:r>
            <a:r>
              <a:rPr lang="ru-RU" sz="1500" dirty="0"/>
              <a:t> </a:t>
            </a:r>
            <a:r>
              <a:rPr lang="ru-RU" sz="1500" dirty="0" err="1"/>
              <a:t>суқусмис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Киси</a:t>
            </a:r>
            <a:r>
              <a:rPr lang="ru-RU" sz="1500" dirty="0"/>
              <a:t> </a:t>
            </a:r>
            <a:r>
              <a:rPr lang="ru-RU" sz="1500" dirty="0" err="1"/>
              <a:t>қурқмис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Қурқма</a:t>
            </a:r>
            <a:r>
              <a:rPr lang="ru-RU" sz="1500" dirty="0"/>
              <a:t> </a:t>
            </a:r>
            <a:r>
              <a:rPr lang="ru-RU" sz="1500" dirty="0" err="1"/>
              <a:t>тимис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Қут</a:t>
            </a:r>
            <a:r>
              <a:rPr lang="ru-RU" sz="1500" dirty="0"/>
              <a:t> </a:t>
            </a:r>
            <a:r>
              <a:rPr lang="ru-RU" sz="1500" dirty="0" err="1"/>
              <a:t>биргей</a:t>
            </a:r>
            <a:r>
              <a:rPr lang="ru-RU" sz="1500" dirty="0"/>
              <a:t> мен </a:t>
            </a:r>
            <a:r>
              <a:rPr lang="ru-RU" sz="1500" dirty="0" err="1"/>
              <a:t>тимис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Анча</a:t>
            </a:r>
            <a:r>
              <a:rPr lang="ru-RU" sz="1500" dirty="0"/>
              <a:t> </a:t>
            </a:r>
            <a:r>
              <a:rPr lang="ru-RU" sz="1500" dirty="0" err="1"/>
              <a:t>билиң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Эдгү</a:t>
            </a:r>
            <a:r>
              <a:rPr lang="ru-RU" sz="1500" dirty="0"/>
              <a:t> ул.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u="sng" dirty="0"/>
              <a:t>Б. </a:t>
            </a:r>
            <a:r>
              <a:rPr lang="ru-RU" sz="1500" u="sng" dirty="0" err="1"/>
              <a:t>Виногродский</a:t>
            </a:r>
            <a:endParaRPr lang="ru-RU" sz="1500" u="sng" dirty="0"/>
          </a:p>
          <a:p>
            <a:pPr algn="ctr"/>
            <a:r>
              <a:rPr lang="ru-RU" sz="1500" u="sng" dirty="0"/>
              <a:t>и Ф. </a:t>
            </a:r>
            <a:r>
              <a:rPr lang="ru-RU" sz="1500" u="sng" dirty="0" err="1"/>
              <a:t>Черницын</a:t>
            </a:r>
            <a:r>
              <a:rPr lang="ru-RU" sz="1500" u="sng" dirty="0"/>
              <a:t>:</a:t>
            </a:r>
          </a:p>
          <a:p>
            <a:pPr algn="ctr"/>
            <a:endParaRPr lang="ru-RU" sz="1500" dirty="0"/>
          </a:p>
          <a:p>
            <a:pPr algn="ctr"/>
            <a:r>
              <a:rPr lang="ru-RU" sz="1500" dirty="0" smtClean="0"/>
              <a:t>Я </a:t>
            </a:r>
            <a:r>
              <a:rPr lang="ru-RU" sz="1500" dirty="0"/>
              <a:t>владыка дорог на алом коне.</a:t>
            </a:r>
          </a:p>
          <a:p>
            <a:pPr algn="ctr"/>
            <a:r>
              <a:rPr lang="ru-RU" sz="1500" dirty="0"/>
              <a:t>С ранней до поздней поры я веду.</a:t>
            </a:r>
          </a:p>
          <a:p>
            <a:pPr algn="ctr"/>
            <a:r>
              <a:rPr lang="ru-RU" sz="1500" dirty="0"/>
              <a:t>Встретился с двумя почтительными</a:t>
            </a:r>
          </a:p>
          <a:p>
            <a:pPr algn="ctr"/>
            <a:r>
              <a:rPr lang="ru-RU" sz="1500" dirty="0"/>
              <a:t>сыновьями человеческими.</a:t>
            </a:r>
          </a:p>
          <a:p>
            <a:pPr algn="ctr"/>
            <a:r>
              <a:rPr lang="ru-RU" sz="1500" dirty="0"/>
              <a:t>Люди испугались.</a:t>
            </a:r>
          </a:p>
          <a:p>
            <a:pPr algn="ctr"/>
            <a:r>
              <a:rPr lang="ru-RU" sz="1500" dirty="0"/>
              <a:t>Сказал: не бойся.</a:t>
            </a:r>
          </a:p>
          <a:p>
            <a:pPr algn="ctr"/>
            <a:r>
              <a:rPr lang="ru-RU" sz="1500" dirty="0"/>
              <a:t>Сказал: я дам дух.</a:t>
            </a:r>
          </a:p>
          <a:p>
            <a:pPr algn="ctr"/>
            <a:r>
              <a:rPr lang="ru-RU" sz="1500" dirty="0"/>
              <a:t>Знайте так.</a:t>
            </a:r>
          </a:p>
          <a:p>
            <a:pPr algn="ctr"/>
            <a:r>
              <a:rPr lang="ru-RU" sz="1500" dirty="0"/>
              <a:t>Это хорошо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4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3"/>
            <a:ext cx="4931999" cy="6014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Қамыс</a:t>
            </a:r>
            <a:r>
              <a:rPr lang="ru-RU" sz="1600" dirty="0"/>
              <a:t> ара </a:t>
            </a:r>
            <a:r>
              <a:rPr lang="ru-RU" sz="1600" dirty="0" err="1"/>
              <a:t>қалмис</a:t>
            </a:r>
            <a:endParaRPr lang="ru-RU" sz="1600" dirty="0"/>
          </a:p>
          <a:p>
            <a:pPr algn="ctr"/>
            <a:r>
              <a:rPr lang="ru-RU" sz="1600" dirty="0" err="1"/>
              <a:t>теӊри</a:t>
            </a:r>
            <a:r>
              <a:rPr lang="ru-RU" sz="1600" dirty="0"/>
              <a:t> </a:t>
            </a:r>
            <a:r>
              <a:rPr lang="ru-RU" sz="1600" dirty="0" err="1"/>
              <a:t>унамадық</a:t>
            </a:r>
            <a:r>
              <a:rPr lang="ru-RU" sz="1600" dirty="0"/>
              <a:t> </a:t>
            </a:r>
            <a:r>
              <a:rPr lang="ru-RU" sz="1600" dirty="0" err="1"/>
              <a:t>абынчу</a:t>
            </a:r>
            <a:endParaRPr lang="ru-RU" sz="1600" dirty="0"/>
          </a:p>
          <a:p>
            <a:pPr algn="ctr"/>
            <a:r>
              <a:rPr lang="ru-RU" sz="1600" dirty="0" err="1"/>
              <a:t>қатун</a:t>
            </a:r>
            <a:r>
              <a:rPr lang="ru-RU" sz="1600" dirty="0"/>
              <a:t> </a:t>
            </a:r>
            <a:r>
              <a:rPr lang="ru-RU" sz="1600" dirty="0" err="1"/>
              <a:t>булзун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Девица, которую не приняло небо,</a:t>
            </a:r>
          </a:p>
          <a:p>
            <a:pPr algn="ctr"/>
            <a:r>
              <a:rPr lang="ru-RU" sz="1600" dirty="0"/>
              <a:t>оставшееся меж камышей,</a:t>
            </a:r>
          </a:p>
          <a:p>
            <a:pPr algn="ctr"/>
            <a:r>
              <a:rPr lang="ru-RU" sz="1600" dirty="0"/>
              <a:t>да будет госпожой.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Утренний свет над водой пролетал,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белый туман к берегам отогнал.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Белый туман, ты побудь в камышах.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Юная девушка так хороша!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Скажет ей Небо: «Ты госпожа!»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шумел камыш..."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9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9" cy="6014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Тагыг</a:t>
            </a:r>
            <a:r>
              <a:rPr lang="ru-RU" sz="1600" dirty="0"/>
              <a:t> </a:t>
            </a:r>
            <a:r>
              <a:rPr lang="ru-RU" sz="1600" dirty="0" err="1"/>
              <a:t>тертрү</a:t>
            </a:r>
            <a:r>
              <a:rPr lang="ru-RU" sz="1600" dirty="0"/>
              <a:t> </a:t>
            </a:r>
            <a:r>
              <a:rPr lang="ru-RU" sz="1600" dirty="0" err="1"/>
              <a:t>кисемис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Қамсаю</a:t>
            </a:r>
            <a:r>
              <a:rPr lang="ru-RU" sz="1600" dirty="0"/>
              <a:t> </a:t>
            </a:r>
            <a:r>
              <a:rPr lang="ru-RU" sz="1600" dirty="0" err="1"/>
              <a:t>уматын</a:t>
            </a:r>
            <a:r>
              <a:rPr lang="ru-RU" sz="1600" dirty="0"/>
              <a:t> </a:t>
            </a:r>
            <a:r>
              <a:rPr lang="ru-RU" sz="1600" dirty="0" err="1"/>
              <a:t>турур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Зверя не так связали.</a:t>
            </a:r>
          </a:p>
          <a:p>
            <a:pPr algn="ctr"/>
            <a:r>
              <a:rPr lang="ru-RU" sz="1600" dirty="0"/>
              <a:t>Стоит, пошевелиться не может.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Чалый конь, тебя связали,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 не можешь шевельнуться,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в степи просторно-алой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промчишься серым вихрем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 криком рваного металла.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а первая пуля-дура ранила коня..."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71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8" cy="6014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Талым </a:t>
            </a:r>
            <a:r>
              <a:rPr lang="ru-RU" sz="1600" dirty="0" err="1"/>
              <a:t>үры</a:t>
            </a:r>
            <a:endParaRPr lang="ru-RU" sz="1600" dirty="0"/>
          </a:p>
          <a:p>
            <a:pPr algn="ctr"/>
            <a:r>
              <a:rPr lang="ru-RU" sz="1600" dirty="0" err="1"/>
              <a:t>ярунча</a:t>
            </a:r>
            <a:r>
              <a:rPr lang="ru-RU" sz="1600" dirty="0"/>
              <a:t> </a:t>
            </a:r>
            <a:r>
              <a:rPr lang="ru-RU" sz="1600" dirty="0" err="1"/>
              <a:t>ясычын</a:t>
            </a:r>
            <a:endParaRPr lang="ru-RU" sz="1600" dirty="0"/>
          </a:p>
          <a:p>
            <a:pPr algn="ctr"/>
            <a:r>
              <a:rPr lang="ru-RU" sz="1600" dirty="0" err="1"/>
              <a:t>ялым</a:t>
            </a:r>
            <a:r>
              <a:rPr lang="ru-RU" sz="1600" dirty="0"/>
              <a:t> </a:t>
            </a:r>
            <a:r>
              <a:rPr lang="ru-RU" sz="1600" dirty="0" err="1"/>
              <a:t>қаяг</a:t>
            </a:r>
            <a:r>
              <a:rPr lang="ru-RU" sz="1600" dirty="0"/>
              <a:t> яра </a:t>
            </a:r>
            <a:r>
              <a:rPr lang="ru-RU" sz="1600" dirty="0" err="1"/>
              <a:t>урупан</a:t>
            </a:r>
            <a:endParaRPr lang="ru-RU" sz="1600" dirty="0"/>
          </a:p>
          <a:p>
            <a:pPr algn="ctr"/>
            <a:r>
              <a:rPr lang="ru-RU" sz="1600" dirty="0" err="1"/>
              <a:t>ялӊусун</a:t>
            </a:r>
            <a:r>
              <a:rPr lang="ru-RU" sz="1600" dirty="0"/>
              <a:t> </a:t>
            </a:r>
            <a:r>
              <a:rPr lang="ru-RU" sz="1600" dirty="0" err="1"/>
              <a:t>юрыюр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Антыг</a:t>
            </a:r>
            <a:r>
              <a:rPr lang="ru-RU" sz="1600" dirty="0"/>
              <a:t> </a:t>
            </a:r>
            <a:r>
              <a:rPr lang="ru-RU" sz="1600" dirty="0" err="1"/>
              <a:t>алп</a:t>
            </a:r>
            <a:r>
              <a:rPr lang="ru-RU" sz="1600" dirty="0"/>
              <a:t> </a:t>
            </a:r>
            <a:r>
              <a:rPr lang="ru-RU" sz="1600" dirty="0" err="1"/>
              <a:t>эрмис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Хищный парень</a:t>
            </a:r>
          </a:p>
          <a:p>
            <a:pPr algn="ctr"/>
            <a:r>
              <a:rPr lang="ru-RU" sz="1600" dirty="0"/>
              <a:t>светящейся стрелой</a:t>
            </a:r>
          </a:p>
          <a:p>
            <a:pPr algn="ctr"/>
            <a:r>
              <a:rPr lang="ru-RU" sz="1600" dirty="0"/>
              <a:t>рассёк крутую скалу</a:t>
            </a:r>
          </a:p>
          <a:p>
            <a:pPr algn="ctr"/>
            <a:r>
              <a:rPr lang="ru-RU" sz="1600" dirty="0"/>
              <a:t>и ходит один.</a:t>
            </a:r>
          </a:p>
          <a:p>
            <a:pPr algn="ctr"/>
            <a:r>
              <a:rPr lang="ru-RU" sz="1600" dirty="0"/>
              <a:t>Так смел был.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Кто рассёк крутые скалы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наконечником стрелы?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Этот мальчик чей </a:t>
            </a:r>
            <a:r>
              <a:rPr lang="ru-RU" sz="1600" dirty="0" err="1"/>
              <a:t>оглы</a:t>
            </a:r>
            <a:r>
              <a:rPr lang="ru-RU" sz="1600" dirty="0"/>
              <a:t>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за дальние пределы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Почему один ушёл?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по дону гуляет казак молодой..."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0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8" cy="6014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Үрү</a:t>
            </a:r>
            <a:r>
              <a:rPr lang="ru-RU" sz="1600" dirty="0"/>
              <a:t>ӊ </a:t>
            </a:r>
            <a:r>
              <a:rPr lang="ru-RU" sz="1600" dirty="0" err="1"/>
              <a:t>эсри</a:t>
            </a:r>
            <a:r>
              <a:rPr lang="ru-RU" sz="1600" dirty="0"/>
              <a:t> </a:t>
            </a:r>
            <a:r>
              <a:rPr lang="ru-RU" sz="1600" dirty="0" err="1"/>
              <a:t>ингек</a:t>
            </a:r>
            <a:endParaRPr lang="ru-RU" sz="1600" dirty="0"/>
          </a:p>
          <a:p>
            <a:pPr algn="ctr"/>
            <a:r>
              <a:rPr lang="ru-RU" sz="1600" dirty="0" err="1"/>
              <a:t>бузагулачы</a:t>
            </a:r>
            <a:r>
              <a:rPr lang="ru-RU" sz="1600" dirty="0"/>
              <a:t> </a:t>
            </a:r>
            <a:r>
              <a:rPr lang="ru-RU" sz="1600" dirty="0" err="1"/>
              <a:t>булмис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Үлгей</a:t>
            </a:r>
            <a:r>
              <a:rPr lang="ru-RU" sz="1600" dirty="0"/>
              <a:t> мен </a:t>
            </a:r>
            <a:r>
              <a:rPr lang="ru-RU" sz="1600" dirty="0" err="1"/>
              <a:t>тимис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Үрү</a:t>
            </a:r>
            <a:r>
              <a:rPr lang="ru-RU" sz="1600" dirty="0"/>
              <a:t>ӊ </a:t>
            </a:r>
            <a:r>
              <a:rPr lang="ru-RU" sz="1600" dirty="0" err="1"/>
              <a:t>эсри</a:t>
            </a:r>
            <a:r>
              <a:rPr lang="ru-RU" sz="1600" dirty="0"/>
              <a:t> </a:t>
            </a:r>
            <a:r>
              <a:rPr lang="ru-RU" sz="1600" dirty="0" err="1"/>
              <a:t>иркек</a:t>
            </a:r>
            <a:r>
              <a:rPr lang="ru-RU" sz="1600" dirty="0"/>
              <a:t> </a:t>
            </a:r>
            <a:r>
              <a:rPr lang="ru-RU" sz="1600" dirty="0" err="1"/>
              <a:t>бузагу</a:t>
            </a:r>
            <a:r>
              <a:rPr lang="ru-RU" sz="1600" dirty="0"/>
              <a:t> </a:t>
            </a:r>
            <a:r>
              <a:rPr lang="ru-RU" sz="1600" dirty="0" err="1"/>
              <a:t>келүрмис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Ыдуқлуқ</a:t>
            </a:r>
            <a:r>
              <a:rPr lang="ru-RU" sz="1600" dirty="0"/>
              <a:t> </a:t>
            </a:r>
            <a:r>
              <a:rPr lang="ru-RU" sz="1600" dirty="0" err="1"/>
              <a:t>ярагай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Үлүгде</a:t>
            </a:r>
            <a:r>
              <a:rPr lang="ru-RU" sz="1600" dirty="0"/>
              <a:t> </a:t>
            </a:r>
            <a:r>
              <a:rPr lang="ru-RU" sz="1600" dirty="0" err="1"/>
              <a:t>узмис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Белая пятнистая корова</a:t>
            </a:r>
          </a:p>
          <a:p>
            <a:pPr algn="ctr"/>
            <a:r>
              <a:rPr lang="ru-RU" sz="1600" dirty="0"/>
              <a:t>собралась отелиться.</a:t>
            </a:r>
          </a:p>
          <a:p>
            <a:pPr algn="ctr"/>
            <a:r>
              <a:rPr lang="ru-RU" sz="1600" dirty="0"/>
              <a:t>Сказала: умираю.</a:t>
            </a:r>
          </a:p>
          <a:p>
            <a:pPr algn="ctr"/>
            <a:r>
              <a:rPr lang="ru-RU" sz="1600" dirty="0"/>
              <a:t>Принесла белого пятнистого телёнка.</a:t>
            </a:r>
          </a:p>
          <a:p>
            <a:pPr algn="ctr"/>
            <a:r>
              <a:rPr lang="ru-RU" sz="1600" dirty="0"/>
              <a:t>Годится для святого.</a:t>
            </a:r>
          </a:p>
          <a:p>
            <a:pPr algn="ctr"/>
            <a:r>
              <a:rPr lang="ru-RU" sz="1600" dirty="0"/>
              <a:t>Избежала смерти.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Белая корова на границе дня и ночи.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корова между небом и землей.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корова идет по краю леса.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корова, где телёнок твой?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Облако! Ты обманулся - это белое облако: оно уйдет за поворот и там растает.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Я со своей Муркой ни за что не расстанусь!..."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7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7" cy="6014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Узунтунлуг</a:t>
            </a:r>
            <a:endParaRPr lang="ru-RU" sz="1400" dirty="0"/>
          </a:p>
          <a:p>
            <a:pPr algn="ctr"/>
            <a:r>
              <a:rPr lang="ru-RU" sz="1400" dirty="0" err="1"/>
              <a:t>идисин</a:t>
            </a:r>
            <a:r>
              <a:rPr lang="ru-RU" sz="1400" dirty="0"/>
              <a:t> </a:t>
            </a:r>
            <a:r>
              <a:rPr lang="ru-RU" sz="1400" dirty="0" err="1"/>
              <a:t>аяқын</a:t>
            </a:r>
            <a:r>
              <a:rPr lang="ru-RU" sz="1400" dirty="0"/>
              <a:t> </a:t>
            </a:r>
            <a:r>
              <a:rPr lang="ru-RU" sz="1400" dirty="0" err="1"/>
              <a:t>қудупан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Яна </a:t>
            </a:r>
            <a:r>
              <a:rPr lang="ru-RU" sz="1400" dirty="0" err="1"/>
              <a:t>эдгүти</a:t>
            </a:r>
            <a:r>
              <a:rPr lang="ru-RU" sz="1400" dirty="0"/>
              <a:t> </a:t>
            </a:r>
            <a:r>
              <a:rPr lang="ru-RU" sz="1400" dirty="0" err="1"/>
              <a:t>сақынмис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Идисимте</a:t>
            </a:r>
            <a:r>
              <a:rPr lang="ru-RU" sz="1400" dirty="0"/>
              <a:t> </a:t>
            </a:r>
            <a:r>
              <a:rPr lang="ru-RU" sz="1400" dirty="0" err="1"/>
              <a:t>аяқымта</a:t>
            </a:r>
            <a:r>
              <a:rPr lang="ru-RU" sz="1400" dirty="0"/>
              <a:t> </a:t>
            </a:r>
            <a:r>
              <a:rPr lang="ru-RU" sz="1400" dirty="0" err="1"/>
              <a:t>үӊи</a:t>
            </a:r>
            <a:r>
              <a:rPr lang="ru-RU" sz="1400" dirty="0"/>
              <a:t> </a:t>
            </a:r>
            <a:r>
              <a:rPr lang="ru-RU" sz="1400" dirty="0" err="1"/>
              <a:t>қанча</a:t>
            </a:r>
            <a:r>
              <a:rPr lang="ru-RU" sz="1400" dirty="0"/>
              <a:t> </a:t>
            </a:r>
            <a:r>
              <a:rPr lang="ru-RU" sz="1400" dirty="0" err="1"/>
              <a:t>барыр</a:t>
            </a:r>
            <a:r>
              <a:rPr lang="ru-RU" sz="1400" dirty="0"/>
              <a:t> мен тир?</a:t>
            </a:r>
          </a:p>
          <a:p>
            <a:pPr algn="ctr"/>
            <a:r>
              <a:rPr lang="ru-RU" sz="1400" dirty="0"/>
              <a:t>Яна </a:t>
            </a:r>
            <a:r>
              <a:rPr lang="ru-RU" sz="1400" dirty="0" err="1"/>
              <a:t>келмис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Идисин</a:t>
            </a:r>
            <a:r>
              <a:rPr lang="ru-RU" sz="1400" dirty="0"/>
              <a:t> </a:t>
            </a:r>
            <a:r>
              <a:rPr lang="ru-RU" sz="1400" dirty="0" err="1"/>
              <a:t>аяқын</a:t>
            </a:r>
            <a:r>
              <a:rPr lang="ru-RU" sz="1400" dirty="0"/>
              <a:t> </a:t>
            </a:r>
            <a:r>
              <a:rPr lang="ru-RU" sz="1400" dirty="0" err="1"/>
              <a:t>эсен</a:t>
            </a:r>
            <a:r>
              <a:rPr lang="ru-RU" sz="1400" dirty="0"/>
              <a:t> </a:t>
            </a:r>
            <a:r>
              <a:rPr lang="ru-RU" sz="1400" dirty="0" err="1"/>
              <a:t>түкел</a:t>
            </a:r>
            <a:r>
              <a:rPr lang="ru-RU" sz="1400" dirty="0"/>
              <a:t> </a:t>
            </a:r>
            <a:r>
              <a:rPr lang="ru-RU" sz="1400" dirty="0" err="1"/>
              <a:t>булмис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Үгирүр</a:t>
            </a:r>
            <a:r>
              <a:rPr lang="ru-RU" sz="1400" dirty="0"/>
              <a:t> </a:t>
            </a:r>
            <a:r>
              <a:rPr lang="ru-RU" sz="1400" dirty="0" err="1"/>
              <a:t>себинүр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Долгополая</a:t>
            </a:r>
          </a:p>
          <a:p>
            <a:pPr algn="ctr"/>
            <a:r>
              <a:rPr lang="ru-RU" sz="1400" dirty="0"/>
              <a:t>оставила свою посуду и пошла.</a:t>
            </a:r>
          </a:p>
          <a:p>
            <a:pPr algn="ctr"/>
            <a:r>
              <a:rPr lang="ru-RU" sz="1400" dirty="0"/>
              <a:t>Потом хорошенько задумалась.</a:t>
            </a:r>
          </a:p>
          <a:p>
            <a:pPr algn="ctr"/>
            <a:r>
              <a:rPr lang="ru-RU" sz="1400" dirty="0"/>
              <a:t>Куда же пойду я от своей посуды?</a:t>
            </a:r>
          </a:p>
          <a:p>
            <a:pPr algn="ctr"/>
            <a:r>
              <a:rPr lang="ru-RU" sz="1400" dirty="0"/>
              <a:t>Потом вернулась.</a:t>
            </a:r>
          </a:p>
          <a:p>
            <a:pPr algn="ctr"/>
            <a:r>
              <a:rPr lang="ru-RU" sz="1400" dirty="0"/>
              <a:t>Нашла свою посуду в целости и сохранности.</a:t>
            </a:r>
          </a:p>
          <a:p>
            <a:pPr algn="ctr"/>
            <a:r>
              <a:rPr lang="ru-RU" sz="1400" dirty="0"/>
              <a:t>Радуется и веселится.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Она ушла, оставила очаг, и говорит при этом так: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«Ах, уплывают мои годы, хочу свободы!»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Свобода есть, но нет тепла и пищи.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Уже назад она дорогу ищет.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Если найдёт очаг свой не угасшим, то будет счастье.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Уж не буду, уж не буду я посуду обижать/ буду, буду я посуду и любить, и уважать!"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4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7" cy="6014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Туган</a:t>
            </a:r>
            <a:r>
              <a:rPr lang="ru-RU" sz="1600" dirty="0"/>
              <a:t> </a:t>
            </a:r>
            <a:r>
              <a:rPr lang="ru-RU" sz="1600" dirty="0" err="1"/>
              <a:t>қүс</a:t>
            </a:r>
            <a:endParaRPr lang="ru-RU" sz="1600" dirty="0"/>
          </a:p>
          <a:p>
            <a:pPr algn="ctr"/>
            <a:r>
              <a:rPr lang="ru-RU" sz="1600" dirty="0" err="1"/>
              <a:t>үгүз</a:t>
            </a:r>
            <a:r>
              <a:rPr lang="ru-RU" sz="1600" dirty="0"/>
              <a:t> </a:t>
            </a:r>
            <a:r>
              <a:rPr lang="ru-RU" sz="1600" dirty="0" err="1"/>
              <a:t>қусы</a:t>
            </a:r>
            <a:r>
              <a:rPr lang="ru-RU" sz="1600" dirty="0"/>
              <a:t> </a:t>
            </a:r>
            <a:r>
              <a:rPr lang="ru-RU" sz="1600" dirty="0" err="1"/>
              <a:t>қуслаю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Утру талым </a:t>
            </a:r>
            <a:r>
              <a:rPr lang="ru-RU" sz="1600" dirty="0" err="1"/>
              <a:t>қара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r>
              <a:rPr lang="ru-RU" sz="1600" dirty="0"/>
              <a:t> </a:t>
            </a:r>
            <a:r>
              <a:rPr lang="ru-RU" sz="1600" dirty="0" err="1"/>
              <a:t>қупупан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Сокол</a:t>
            </a:r>
          </a:p>
          <a:p>
            <a:pPr algn="ctr"/>
            <a:r>
              <a:rPr lang="ru-RU" sz="1600" dirty="0"/>
              <a:t>отправился добывать речную птицу.</a:t>
            </a:r>
          </a:p>
          <a:p>
            <a:pPr algn="ctr"/>
            <a:r>
              <a:rPr lang="ru-RU" sz="1600" dirty="0"/>
              <a:t>Навстречу взлетел орёл.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Падает сокол на птицу речную.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Навстречу взмывает орёл.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Такое бывает, но птица речная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знает, радоваться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Пора ли?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Птичку жалко!..."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7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6" cy="6014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Туган</a:t>
            </a:r>
            <a:r>
              <a:rPr lang="ru-RU" sz="1400" dirty="0"/>
              <a:t> </a:t>
            </a:r>
            <a:r>
              <a:rPr lang="ru-RU" sz="1400" dirty="0" err="1"/>
              <a:t>қус</a:t>
            </a:r>
            <a:endParaRPr lang="ru-RU" sz="1400" dirty="0"/>
          </a:p>
          <a:p>
            <a:pPr algn="ctr"/>
            <a:r>
              <a:rPr lang="ru-RU" sz="1400" dirty="0" err="1"/>
              <a:t>Теӊриден</a:t>
            </a:r>
            <a:r>
              <a:rPr lang="ru-RU" sz="1400" dirty="0"/>
              <a:t> </a:t>
            </a:r>
            <a:r>
              <a:rPr lang="ru-RU" sz="1400" dirty="0" err="1"/>
              <a:t>қуды</a:t>
            </a:r>
            <a:r>
              <a:rPr lang="ru-RU" sz="1400" dirty="0"/>
              <a:t> </a:t>
            </a:r>
            <a:r>
              <a:rPr lang="ru-RU" sz="1400" dirty="0" err="1"/>
              <a:t>табысган</a:t>
            </a:r>
            <a:r>
              <a:rPr lang="ru-RU" sz="1400" dirty="0"/>
              <a:t> </a:t>
            </a:r>
            <a:r>
              <a:rPr lang="ru-RU" sz="1400" dirty="0" err="1"/>
              <a:t>типен</a:t>
            </a:r>
            <a:r>
              <a:rPr lang="ru-RU" sz="1400" dirty="0"/>
              <a:t> </a:t>
            </a:r>
            <a:r>
              <a:rPr lang="ru-RU" sz="1400" dirty="0" err="1"/>
              <a:t>қапмис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Туган</a:t>
            </a:r>
            <a:r>
              <a:rPr lang="ru-RU" sz="1400" dirty="0"/>
              <a:t> </a:t>
            </a:r>
            <a:r>
              <a:rPr lang="ru-RU" sz="1400" dirty="0" err="1"/>
              <a:t>қус</a:t>
            </a:r>
            <a:r>
              <a:rPr lang="ru-RU" sz="1400" dirty="0"/>
              <a:t> </a:t>
            </a:r>
            <a:r>
              <a:rPr lang="ru-RU" sz="1400" dirty="0" err="1"/>
              <a:t>тырӊақы</a:t>
            </a:r>
            <a:r>
              <a:rPr lang="ru-RU" sz="1400" dirty="0"/>
              <a:t> </a:t>
            </a:r>
            <a:r>
              <a:rPr lang="ru-RU" sz="1400" dirty="0" err="1"/>
              <a:t>сучлунмис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Яна </a:t>
            </a:r>
            <a:r>
              <a:rPr lang="ru-RU" sz="1400" dirty="0" err="1"/>
              <a:t>титинмис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Туган</a:t>
            </a:r>
            <a:r>
              <a:rPr lang="ru-RU" sz="1400" dirty="0"/>
              <a:t> </a:t>
            </a:r>
            <a:r>
              <a:rPr lang="ru-RU" sz="1400" dirty="0" err="1"/>
              <a:t>қусу</a:t>
            </a:r>
            <a:r>
              <a:rPr lang="ru-RU" sz="1400" dirty="0"/>
              <a:t>ӊ </a:t>
            </a:r>
            <a:r>
              <a:rPr lang="ru-RU" sz="1400" dirty="0" err="1"/>
              <a:t>тырӊақы</a:t>
            </a:r>
            <a:r>
              <a:rPr lang="ru-RU" sz="1400" dirty="0"/>
              <a:t> </a:t>
            </a:r>
            <a:r>
              <a:rPr lang="ru-RU" sz="1400" dirty="0" err="1"/>
              <a:t>үгүсүпен</a:t>
            </a:r>
            <a:r>
              <a:rPr lang="ru-RU" sz="1400" dirty="0"/>
              <a:t> </a:t>
            </a:r>
            <a:r>
              <a:rPr lang="ru-RU" sz="1400" dirty="0" err="1"/>
              <a:t>қалыю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Табысган</a:t>
            </a:r>
            <a:r>
              <a:rPr lang="ru-RU" sz="1400" dirty="0"/>
              <a:t> </a:t>
            </a:r>
            <a:r>
              <a:rPr lang="ru-RU" sz="1400" dirty="0" err="1"/>
              <a:t>териси</a:t>
            </a:r>
            <a:r>
              <a:rPr lang="ru-RU" sz="1400" dirty="0"/>
              <a:t> </a:t>
            </a:r>
            <a:r>
              <a:rPr lang="ru-RU" sz="1400" dirty="0" err="1"/>
              <a:t>үӊүсүпен</a:t>
            </a:r>
            <a:r>
              <a:rPr lang="ru-RU" sz="1400" dirty="0"/>
              <a:t> </a:t>
            </a:r>
            <a:r>
              <a:rPr lang="ru-RU" sz="1400" dirty="0" err="1"/>
              <a:t>йүгүрү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Антыг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Ябыз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Сокол,</a:t>
            </a:r>
          </a:p>
          <a:p>
            <a:pPr algn="ctr"/>
            <a:r>
              <a:rPr lang="ru-RU" sz="1400" dirty="0"/>
              <a:t>спустившись, с неба вниз, ухватил зайца.</a:t>
            </a:r>
          </a:p>
          <a:p>
            <a:pPr algn="ctr"/>
            <a:r>
              <a:rPr lang="ru-RU" sz="1400" dirty="0"/>
              <a:t>Коготь соколиный соскользнул.</a:t>
            </a:r>
          </a:p>
          <a:p>
            <a:pPr algn="ctr"/>
            <a:r>
              <a:rPr lang="ru-RU" sz="1400" dirty="0"/>
              <a:t>Вновь сокол попытался.</a:t>
            </a:r>
          </a:p>
          <a:p>
            <a:pPr algn="ctr"/>
            <a:r>
              <a:rPr lang="ru-RU" sz="1400" dirty="0"/>
              <a:t>Коготь соколиный поломан. Сокол улетел.</a:t>
            </a:r>
          </a:p>
          <a:p>
            <a:pPr algn="ctr"/>
            <a:r>
              <a:rPr lang="ru-RU" sz="1400" dirty="0"/>
              <a:t>Шкура заячья поранена. Заяц убежал.</a:t>
            </a:r>
          </a:p>
          <a:p>
            <a:pPr algn="ctr"/>
            <a:r>
              <a:rPr lang="ru-RU" sz="1400" dirty="0"/>
              <a:t>Так-то.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скверно.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Падает сокол на зайца.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Заяц почти увернулся.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Сломаны когти, в небо взлетел.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Порвана шкура, в лес убежал.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радуется никто.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Ну, заяц, погоди!"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0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6" cy="6014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Кийик</a:t>
            </a:r>
            <a:r>
              <a:rPr lang="ru-RU" sz="1600" dirty="0"/>
              <a:t> углы мен.</a:t>
            </a:r>
          </a:p>
          <a:p>
            <a:pPr algn="ctr"/>
            <a:r>
              <a:rPr lang="ru-RU" sz="1600" dirty="0" err="1"/>
              <a:t>Утсуз</a:t>
            </a:r>
            <a:r>
              <a:rPr lang="ru-RU" sz="1600" dirty="0"/>
              <a:t> </a:t>
            </a:r>
            <a:r>
              <a:rPr lang="ru-RU" sz="1600" dirty="0" err="1"/>
              <a:t>субсуз</a:t>
            </a:r>
            <a:r>
              <a:rPr lang="ru-RU" sz="1600" dirty="0"/>
              <a:t> </a:t>
            </a:r>
            <a:r>
              <a:rPr lang="ru-RU" sz="1600" dirty="0" err="1"/>
              <a:t>қалтыуйын</a:t>
            </a:r>
            <a:endParaRPr lang="ru-RU" sz="1600" dirty="0"/>
          </a:p>
          <a:p>
            <a:pPr algn="ctr"/>
            <a:r>
              <a:rPr lang="ru-RU" sz="1600" dirty="0" err="1"/>
              <a:t>нечүк</a:t>
            </a:r>
            <a:r>
              <a:rPr lang="ru-RU" sz="1600" dirty="0"/>
              <a:t> </a:t>
            </a:r>
            <a:r>
              <a:rPr lang="ru-RU" sz="1600" dirty="0" err="1"/>
              <a:t>юрыйын</a:t>
            </a:r>
            <a:r>
              <a:rPr lang="ru-RU" sz="1600" dirty="0"/>
              <a:t> тир?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Ябыз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сын звериный.</a:t>
            </a:r>
          </a:p>
          <a:p>
            <a:pPr algn="ctr"/>
            <a:r>
              <a:rPr lang="ru-RU" sz="1600" dirty="0"/>
              <a:t>Останусь без травы и воды —</a:t>
            </a:r>
          </a:p>
          <a:p>
            <a:pPr algn="ctr"/>
            <a:r>
              <a:rPr lang="ru-RU" sz="1600" dirty="0"/>
              <a:t>как буду существовать?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скверно.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Мелькнуло лето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мгновенней</a:t>
            </a:r>
            <a:r>
              <a:rPr lang="ru-RU" sz="1600" dirty="0"/>
              <a:t>, чем оленя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прыжок над ручьём.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Снова слышу стук копыт.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Сколько мне осталось лет?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У меня нет зимнего пальтишки/у меня нет тёплого белья..."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5" cy="6014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Тебе</a:t>
            </a:r>
          </a:p>
          <a:p>
            <a:pPr algn="ctr"/>
            <a:r>
              <a:rPr lang="ru-RU" sz="1600" dirty="0" err="1"/>
              <a:t>титигке</a:t>
            </a:r>
            <a:r>
              <a:rPr lang="ru-RU" sz="1600" dirty="0"/>
              <a:t> </a:t>
            </a:r>
            <a:r>
              <a:rPr lang="ru-RU" sz="1600" dirty="0" err="1"/>
              <a:t>түсмис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Басыну</a:t>
            </a:r>
            <a:r>
              <a:rPr lang="ru-RU" sz="1600" dirty="0"/>
              <a:t> </a:t>
            </a:r>
            <a:r>
              <a:rPr lang="ru-RU" sz="1600" dirty="0" err="1"/>
              <a:t>ийинмис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Үзин</a:t>
            </a:r>
            <a:r>
              <a:rPr lang="ru-RU" sz="1600" dirty="0"/>
              <a:t> </a:t>
            </a:r>
            <a:r>
              <a:rPr lang="ru-RU" sz="1600" dirty="0" err="1"/>
              <a:t>тилкү</a:t>
            </a:r>
            <a:r>
              <a:rPr lang="ru-RU" sz="1600" dirty="0"/>
              <a:t> </a:t>
            </a:r>
            <a:r>
              <a:rPr lang="ru-RU" sz="1600" dirty="0" err="1"/>
              <a:t>йимис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Верблюд</a:t>
            </a:r>
          </a:p>
          <a:p>
            <a:pPr algn="ctr"/>
            <a:r>
              <a:rPr lang="ru-RU" sz="1600" dirty="0"/>
              <a:t>упал в грязь.</a:t>
            </a:r>
          </a:p>
          <a:p>
            <a:pPr algn="ctr"/>
            <a:r>
              <a:rPr lang="ru-RU" sz="1600" dirty="0"/>
              <a:t>Его преследовали.</a:t>
            </a:r>
          </a:p>
          <a:p>
            <a:pPr algn="ctr"/>
            <a:r>
              <a:rPr lang="ru-RU" sz="1600" dirty="0"/>
              <a:t>Съела его лиса.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Бессонно идут по пустыне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Караваны жёлтых верблюдов,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Жующих вечности жвачку.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Упавшего ждёт неудача: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Он умрёт, его больше не будет.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У верблюда два горба/потому, что жизнь -- борьба"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8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5" cy="6014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Эр</a:t>
            </a:r>
          </a:p>
          <a:p>
            <a:pPr algn="ctr"/>
            <a:r>
              <a:rPr lang="ru-RU" sz="1600" dirty="0" err="1"/>
              <a:t>үмелйү</a:t>
            </a:r>
            <a:r>
              <a:rPr lang="ru-RU" sz="1600" dirty="0"/>
              <a:t> </a:t>
            </a:r>
            <a:r>
              <a:rPr lang="ru-RU" sz="1600" dirty="0" err="1"/>
              <a:t>бармис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Теӊрике</a:t>
            </a:r>
            <a:r>
              <a:rPr lang="ru-RU" sz="1600" dirty="0"/>
              <a:t> </a:t>
            </a:r>
            <a:r>
              <a:rPr lang="ru-RU" sz="1600" dirty="0" err="1"/>
              <a:t>суқусмис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Қут</a:t>
            </a:r>
            <a:r>
              <a:rPr lang="ru-RU" sz="1600" dirty="0"/>
              <a:t> </a:t>
            </a:r>
            <a:r>
              <a:rPr lang="ru-RU" sz="1600" dirty="0" err="1"/>
              <a:t>қулмис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Қут</a:t>
            </a:r>
            <a:r>
              <a:rPr lang="ru-RU" sz="1600" dirty="0"/>
              <a:t> </a:t>
            </a:r>
            <a:r>
              <a:rPr lang="ru-RU" sz="1600" dirty="0" err="1"/>
              <a:t>бирмис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Аглыӊта</a:t>
            </a:r>
            <a:r>
              <a:rPr lang="ru-RU" sz="1600" dirty="0"/>
              <a:t> </a:t>
            </a:r>
            <a:r>
              <a:rPr lang="ru-RU" sz="1600" dirty="0" err="1"/>
              <a:t>йылқы</a:t>
            </a:r>
            <a:r>
              <a:rPr lang="ru-RU" sz="1600" dirty="0"/>
              <a:t>ӊ </a:t>
            </a:r>
            <a:r>
              <a:rPr lang="ru-RU" sz="1600" dirty="0" err="1"/>
              <a:t>булзун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Үзү</a:t>
            </a:r>
            <a:r>
              <a:rPr lang="ru-RU" sz="1600" dirty="0"/>
              <a:t>ӊ </a:t>
            </a:r>
            <a:r>
              <a:rPr lang="ru-RU" sz="1600" dirty="0" err="1"/>
              <a:t>узун</a:t>
            </a:r>
            <a:r>
              <a:rPr lang="ru-RU" sz="1600" dirty="0"/>
              <a:t> </a:t>
            </a:r>
            <a:r>
              <a:rPr lang="ru-RU" sz="1600" dirty="0" err="1"/>
              <a:t>булзун</a:t>
            </a:r>
            <a:r>
              <a:rPr lang="ru-RU" sz="1600" dirty="0"/>
              <a:t> </a:t>
            </a:r>
            <a:r>
              <a:rPr lang="ru-RU" sz="1600" dirty="0" err="1"/>
              <a:t>тимис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Муж</a:t>
            </a:r>
          </a:p>
          <a:p>
            <a:pPr algn="ctr"/>
            <a:r>
              <a:rPr lang="ru-RU" sz="1600" dirty="0"/>
              <a:t>пошёл странствовать.</a:t>
            </a:r>
          </a:p>
          <a:p>
            <a:pPr algn="ctr"/>
            <a:r>
              <a:rPr lang="ru-RU" sz="1600" dirty="0"/>
              <a:t>Встретил Господа.</a:t>
            </a:r>
          </a:p>
          <a:p>
            <a:pPr algn="ctr"/>
            <a:r>
              <a:rPr lang="ru-RU" sz="1600" dirty="0"/>
              <a:t>Попросил счастья.</a:t>
            </a:r>
          </a:p>
          <a:p>
            <a:pPr algn="ctr"/>
            <a:r>
              <a:rPr lang="ru-RU" sz="1600" dirty="0"/>
              <a:t>Господь дал счастье,</a:t>
            </a:r>
          </a:p>
          <a:p>
            <a:pPr algn="ctr"/>
            <a:r>
              <a:rPr lang="ru-RU" sz="1600" dirty="0"/>
              <a:t>сказал: да будет скот в загоне твоём,</a:t>
            </a:r>
          </a:p>
          <a:p>
            <a:pPr algn="ctr"/>
            <a:r>
              <a:rPr lang="ru-RU" sz="1600" dirty="0"/>
              <a:t>да будет время твоё долгим.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Свод небесный прогибая, высекая искры звезд,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Возвратясь</a:t>
            </a:r>
            <a:r>
              <a:rPr lang="ru-RU" sz="1600" dirty="0"/>
              <a:t> из дальних странствий, что на Землю он принес?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Или тайные науки, или звуки флейты Неба,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волшебное искусство, или чувство номер семь,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Или счастье даром всем?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И у судьбы как все, как все/ Счастья себе прошу..."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Златокрылый орёл в твоём сердце живёт: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Смерч и вихрь — его опора,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Крыльям тесен небосвод,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спина его — как горы.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Пока явь твой сон не прервёт.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 ними золотой орёл небесный..."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Алтун</a:t>
            </a:r>
            <a:r>
              <a:rPr lang="ru-RU" sz="1600" dirty="0"/>
              <a:t> </a:t>
            </a:r>
            <a:r>
              <a:rPr lang="ru-RU" sz="1600" dirty="0" err="1"/>
              <a:t>қанатлыг</a:t>
            </a:r>
            <a:r>
              <a:rPr lang="ru-RU" sz="1600" dirty="0"/>
              <a:t> талым </a:t>
            </a:r>
            <a:r>
              <a:rPr lang="ru-RU" sz="1600" dirty="0" err="1"/>
              <a:t>қара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Таным</a:t>
            </a:r>
            <a:r>
              <a:rPr lang="ru-RU" sz="1600" dirty="0"/>
              <a:t> </a:t>
            </a:r>
            <a:r>
              <a:rPr lang="ru-RU" sz="1600" dirty="0" err="1"/>
              <a:t>түси</a:t>
            </a:r>
            <a:r>
              <a:rPr lang="ru-RU" sz="1600" dirty="0"/>
              <a:t> </a:t>
            </a:r>
            <a:r>
              <a:rPr lang="ru-RU" sz="1600" dirty="0" err="1"/>
              <a:t>тақы</a:t>
            </a:r>
            <a:r>
              <a:rPr lang="ru-RU" sz="1600" dirty="0"/>
              <a:t> </a:t>
            </a:r>
            <a:r>
              <a:rPr lang="ru-RU" sz="1600" dirty="0" err="1"/>
              <a:t>түкемезкен</a:t>
            </a:r>
            <a:r>
              <a:rPr lang="ru-RU" sz="1600" dirty="0"/>
              <a:t> </a:t>
            </a:r>
            <a:r>
              <a:rPr lang="ru-RU" sz="1600" dirty="0" err="1"/>
              <a:t>талуйда</a:t>
            </a:r>
            <a:r>
              <a:rPr lang="ru-RU" sz="1600" dirty="0"/>
              <a:t> </a:t>
            </a:r>
            <a:r>
              <a:rPr lang="ru-RU" sz="1600" dirty="0" err="1"/>
              <a:t>ятыпан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Тапладуқмин</a:t>
            </a:r>
            <a:r>
              <a:rPr lang="ru-RU" sz="1600" dirty="0"/>
              <a:t> </a:t>
            </a:r>
            <a:r>
              <a:rPr lang="ru-RU" sz="1600" dirty="0" err="1"/>
              <a:t>тутар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Себдүкмин</a:t>
            </a:r>
            <a:r>
              <a:rPr lang="ru-RU" sz="1600" dirty="0"/>
              <a:t> </a:t>
            </a:r>
            <a:r>
              <a:rPr lang="ru-RU" sz="1600" dirty="0" err="1"/>
              <a:t>йийүр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Антыг</a:t>
            </a:r>
            <a:r>
              <a:rPr lang="ru-RU" sz="1600" dirty="0"/>
              <a:t> </a:t>
            </a:r>
            <a:r>
              <a:rPr lang="ru-RU" sz="1600" dirty="0" err="1"/>
              <a:t>күчлүг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билиңлер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Я </a:t>
            </a:r>
            <a:r>
              <a:rPr lang="ru-RU" sz="1600" dirty="0"/>
              <a:t>златокрылый орёл.</a:t>
            </a:r>
          </a:p>
          <a:p>
            <a:pPr algn="ctr"/>
            <a:r>
              <a:rPr lang="ru-RU" sz="1600" dirty="0"/>
              <a:t>Пока не окрепли перья на теле моём,</a:t>
            </a:r>
          </a:p>
          <a:p>
            <a:pPr algn="ctr"/>
            <a:r>
              <a:rPr lang="ru-RU" sz="1600" dirty="0"/>
              <a:t>Лежу в океане.</a:t>
            </a:r>
          </a:p>
          <a:p>
            <a:pPr algn="ctr"/>
            <a:r>
              <a:rPr lang="ru-RU" sz="1600" dirty="0"/>
              <a:t>Держу то, что выбираю.</a:t>
            </a:r>
          </a:p>
          <a:p>
            <a:pPr algn="ctr"/>
            <a:r>
              <a:rPr lang="ru-RU" sz="1600" dirty="0"/>
              <a:t>Питаюсь тем, что люблю.</a:t>
            </a:r>
          </a:p>
          <a:p>
            <a:pPr algn="ctr"/>
            <a:r>
              <a:rPr lang="ru-RU" sz="1600" dirty="0"/>
              <a:t>Так я силён.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7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4"/>
            <a:ext cx="4931994" cy="6014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Қары</a:t>
            </a:r>
            <a:r>
              <a:rPr lang="ru-RU" sz="1600" dirty="0"/>
              <a:t> </a:t>
            </a:r>
            <a:r>
              <a:rPr lang="ru-RU" sz="1600" dirty="0" err="1"/>
              <a:t>юл</a:t>
            </a:r>
            <a:r>
              <a:rPr lang="ru-RU" sz="1600" dirty="0"/>
              <a:t> </a:t>
            </a:r>
            <a:r>
              <a:rPr lang="ru-RU" sz="1600" dirty="0" err="1"/>
              <a:t>теӊри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Сынуқыӊын</a:t>
            </a:r>
            <a:r>
              <a:rPr lang="ru-RU" sz="1600" dirty="0"/>
              <a:t> </a:t>
            </a:r>
            <a:r>
              <a:rPr lang="ru-RU" sz="1600" dirty="0" err="1"/>
              <a:t>сепер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Үзүкиӊин</a:t>
            </a:r>
            <a:r>
              <a:rPr lang="ru-RU" sz="1600" dirty="0"/>
              <a:t> </a:t>
            </a:r>
            <a:r>
              <a:rPr lang="ru-RU" sz="1600" dirty="0" err="1"/>
              <a:t>улаюр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Илиг</a:t>
            </a:r>
            <a:r>
              <a:rPr lang="ru-RU" sz="1600" dirty="0"/>
              <a:t> </a:t>
            </a:r>
            <a:r>
              <a:rPr lang="ru-RU" sz="1600" dirty="0" err="1"/>
              <a:t>итмис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Эдгүси</a:t>
            </a:r>
            <a:r>
              <a:rPr lang="ru-RU" sz="1600" dirty="0"/>
              <a:t> </a:t>
            </a:r>
            <a:r>
              <a:rPr lang="ru-RU" sz="1600" dirty="0" err="1"/>
              <a:t>булзун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старый владыка дорог.</a:t>
            </a:r>
          </a:p>
          <a:p>
            <a:pPr algn="ctr"/>
            <a:r>
              <a:rPr lang="ru-RU" sz="1600" dirty="0"/>
              <a:t>Собираю раздробленное,</a:t>
            </a:r>
          </a:p>
          <a:p>
            <a:pPr algn="ctr"/>
            <a:r>
              <a:rPr lang="ru-RU" sz="1600" dirty="0"/>
              <a:t>налаживаю разлаженное.</a:t>
            </a:r>
          </a:p>
          <a:p>
            <a:pPr algn="ctr"/>
            <a:r>
              <a:rPr lang="ru-RU" sz="1600" dirty="0"/>
              <a:t>Я создал народ.</a:t>
            </a:r>
          </a:p>
          <a:p>
            <a:pPr algn="ctr"/>
            <a:r>
              <a:rPr lang="ru-RU" sz="1600" dirty="0"/>
              <a:t>Да будет ему благо.</a:t>
            </a:r>
          </a:p>
          <a:p>
            <a:pPr algn="ctr"/>
            <a:r>
              <a:rPr lang="ru-RU" sz="1600" dirty="0"/>
              <a:t>Так смел был.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Время камни собирать,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Соединять обрывки нити.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 перекрестии дорог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Дорогу верную найдите.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Сказал и удалился Бог.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Я была с моим народом..."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4" cy="6014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 </a:t>
            </a:r>
            <a:r>
              <a:rPr lang="ru-RU" sz="1400" dirty="0" smtClean="0"/>
              <a:t>Барс </a:t>
            </a:r>
            <a:r>
              <a:rPr lang="ru-RU" sz="1400" dirty="0" err="1"/>
              <a:t>кийик</a:t>
            </a:r>
            <a:endParaRPr lang="ru-RU" sz="1400" dirty="0"/>
          </a:p>
          <a:p>
            <a:pPr algn="ctr"/>
            <a:r>
              <a:rPr lang="ru-RU" sz="1400" dirty="0" err="1"/>
              <a:t>эӊлейү</a:t>
            </a:r>
            <a:r>
              <a:rPr lang="ru-RU" sz="1400" dirty="0"/>
              <a:t> </a:t>
            </a:r>
            <a:r>
              <a:rPr lang="ru-RU" sz="1400" dirty="0" err="1"/>
              <a:t>меӊлейү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Урту</a:t>
            </a:r>
            <a:r>
              <a:rPr lang="ru-RU" sz="1400" dirty="0"/>
              <a:t> </a:t>
            </a:r>
            <a:r>
              <a:rPr lang="ru-RU" sz="1400" dirty="0" err="1"/>
              <a:t>йирде</a:t>
            </a:r>
            <a:r>
              <a:rPr lang="ru-RU" sz="1400" dirty="0"/>
              <a:t> </a:t>
            </a:r>
            <a:r>
              <a:rPr lang="ru-RU" sz="1400" dirty="0" err="1"/>
              <a:t>ымгақа</a:t>
            </a:r>
            <a:r>
              <a:rPr lang="ru-RU" sz="1400" dirty="0"/>
              <a:t> </a:t>
            </a:r>
            <a:r>
              <a:rPr lang="ru-RU" sz="1400" dirty="0" err="1"/>
              <a:t>суқусмис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Эсри</a:t>
            </a:r>
            <a:r>
              <a:rPr lang="ru-RU" sz="1400" dirty="0"/>
              <a:t> </a:t>
            </a:r>
            <a:r>
              <a:rPr lang="ru-RU" sz="1400" dirty="0" err="1"/>
              <a:t>ымга</a:t>
            </a:r>
            <a:r>
              <a:rPr lang="ru-RU" sz="1400" dirty="0"/>
              <a:t> </a:t>
            </a:r>
            <a:r>
              <a:rPr lang="ru-RU" sz="1400" dirty="0" err="1"/>
              <a:t>ялым</a:t>
            </a:r>
            <a:r>
              <a:rPr lang="ru-RU" sz="1400" dirty="0"/>
              <a:t> </a:t>
            </a:r>
            <a:r>
              <a:rPr lang="ru-RU" sz="1400" dirty="0" err="1"/>
              <a:t>қаяга</a:t>
            </a:r>
            <a:r>
              <a:rPr lang="ru-RU" sz="1400" dirty="0"/>
              <a:t> </a:t>
            </a:r>
            <a:r>
              <a:rPr lang="ru-RU" sz="1400" dirty="0" err="1"/>
              <a:t>үнүп</a:t>
            </a:r>
            <a:r>
              <a:rPr lang="ru-RU" sz="1400" dirty="0"/>
              <a:t> </a:t>
            </a:r>
            <a:r>
              <a:rPr lang="ru-RU" sz="1400" dirty="0" err="1"/>
              <a:t>бармис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Үлүмте</a:t>
            </a:r>
            <a:r>
              <a:rPr lang="ru-RU" sz="1400" dirty="0"/>
              <a:t> </a:t>
            </a:r>
            <a:r>
              <a:rPr lang="ru-RU" sz="1400" dirty="0" err="1"/>
              <a:t>узмис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Үлүмте</a:t>
            </a:r>
            <a:r>
              <a:rPr lang="ru-RU" sz="1400" dirty="0"/>
              <a:t> </a:t>
            </a:r>
            <a:r>
              <a:rPr lang="ru-RU" sz="1400" dirty="0" err="1"/>
              <a:t>узупан</a:t>
            </a:r>
            <a:r>
              <a:rPr lang="ru-RU" sz="1400" dirty="0"/>
              <a:t> </a:t>
            </a:r>
            <a:r>
              <a:rPr lang="ru-RU" sz="1400" dirty="0" err="1"/>
              <a:t>үгире</a:t>
            </a:r>
            <a:r>
              <a:rPr lang="ru-RU" sz="1400" dirty="0"/>
              <a:t> </a:t>
            </a:r>
            <a:r>
              <a:rPr lang="ru-RU" sz="1400" dirty="0" err="1"/>
              <a:t>себинү</a:t>
            </a:r>
            <a:r>
              <a:rPr lang="ru-RU" sz="1400" dirty="0"/>
              <a:t> </a:t>
            </a:r>
            <a:r>
              <a:rPr lang="ru-RU" sz="1400" dirty="0" err="1"/>
              <a:t>юрыюр</a:t>
            </a:r>
            <a:r>
              <a:rPr lang="ru-RU" sz="1400" dirty="0"/>
              <a:t> тир.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билиӊ.</a:t>
            </a:r>
          </a:p>
          <a:p>
            <a:pPr algn="ctr"/>
            <a:r>
              <a:rPr lang="ru-RU" sz="1400" dirty="0" err="1"/>
              <a:t>Эдгү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Зверь барс пошёл за добычей.</a:t>
            </a:r>
          </a:p>
          <a:p>
            <a:pPr algn="ctr"/>
            <a:r>
              <a:rPr lang="ru-RU" sz="1400" dirty="0"/>
              <a:t>Посреди дороги встретил горного козла.</a:t>
            </a:r>
          </a:p>
          <a:p>
            <a:pPr algn="ctr"/>
            <a:r>
              <a:rPr lang="ru-RU" sz="1400" dirty="0"/>
              <a:t>Пёстрый горный козёл взбежал на крутую скалу.</a:t>
            </a:r>
          </a:p>
          <a:p>
            <a:pPr algn="ctr"/>
            <a:r>
              <a:rPr lang="ru-RU" sz="1400" dirty="0"/>
              <a:t>Избежал смерти.</a:t>
            </a:r>
          </a:p>
          <a:p>
            <a:pPr algn="ctr"/>
            <a:r>
              <a:rPr lang="ru-RU" sz="1400" dirty="0"/>
              <a:t>Избежав смерти, живёт в радости и веселье.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Всё относительно. Вот барс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Спешит навстречу горному козлу,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тот взбегает на скалу,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Избегнув смерти, прыгает и скачет,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барс грустит от голода и плачет.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Эх, пить будем, гулять будем, /ну а смерть придёт -- помирать будем!"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31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3" cy="6014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Тыг</a:t>
            </a:r>
            <a:r>
              <a:rPr lang="ru-RU" sz="1600" dirty="0"/>
              <a:t> </a:t>
            </a:r>
            <a:r>
              <a:rPr lang="ru-RU" sz="1600" dirty="0" err="1"/>
              <a:t>ат</a:t>
            </a:r>
            <a:endParaRPr lang="ru-RU" sz="1600" dirty="0"/>
          </a:p>
          <a:p>
            <a:pPr algn="ctr"/>
            <a:r>
              <a:rPr lang="ru-RU" sz="1600" dirty="0" err="1"/>
              <a:t>қудруқын</a:t>
            </a:r>
            <a:r>
              <a:rPr lang="ru-RU" sz="1600" dirty="0"/>
              <a:t> </a:t>
            </a:r>
            <a:r>
              <a:rPr lang="ru-RU" sz="1600" dirty="0" err="1"/>
              <a:t>түгүп</a:t>
            </a:r>
            <a:r>
              <a:rPr lang="ru-RU" sz="1600" dirty="0"/>
              <a:t> </a:t>
            </a:r>
            <a:r>
              <a:rPr lang="ru-RU" sz="1600" dirty="0" err="1"/>
              <a:t>тигрет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Языг</a:t>
            </a:r>
            <a:r>
              <a:rPr lang="ru-RU" sz="1600" dirty="0"/>
              <a:t> </a:t>
            </a:r>
            <a:r>
              <a:rPr lang="ru-RU" sz="1600" dirty="0" err="1"/>
              <a:t>қуды</a:t>
            </a:r>
            <a:r>
              <a:rPr lang="ru-RU" sz="1600" dirty="0"/>
              <a:t> </a:t>
            </a:r>
            <a:r>
              <a:rPr lang="ru-RU" sz="1600" dirty="0" err="1"/>
              <a:t>ядрат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Туқуз</a:t>
            </a:r>
            <a:r>
              <a:rPr lang="ru-RU" sz="1600" dirty="0"/>
              <a:t> </a:t>
            </a:r>
            <a:r>
              <a:rPr lang="ru-RU" sz="1600" dirty="0" err="1"/>
              <a:t>қат</a:t>
            </a:r>
            <a:r>
              <a:rPr lang="ru-RU" sz="1600" dirty="0"/>
              <a:t> </a:t>
            </a:r>
            <a:r>
              <a:rPr lang="ru-RU" sz="1600" dirty="0" err="1"/>
              <a:t>үчүргү</a:t>
            </a:r>
            <a:r>
              <a:rPr lang="ru-RU" sz="1600" dirty="0"/>
              <a:t>ӊ </a:t>
            </a:r>
            <a:r>
              <a:rPr lang="ru-RU" sz="1600" dirty="0" err="1"/>
              <a:t>тупулганча</a:t>
            </a:r>
            <a:endParaRPr lang="ru-RU" sz="1600" dirty="0"/>
          </a:p>
          <a:p>
            <a:pPr algn="ctr"/>
            <a:r>
              <a:rPr lang="ru-RU" sz="1600" dirty="0" err="1"/>
              <a:t>теритзүн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Гони резвого коня, завязав хвост.</a:t>
            </a:r>
          </a:p>
          <a:p>
            <a:pPr algn="ctr"/>
            <a:r>
              <a:rPr lang="ru-RU" sz="1600" dirty="0"/>
              <a:t>Разнузданного распластай понизу.</a:t>
            </a:r>
          </a:p>
          <a:p>
            <a:pPr algn="ctr"/>
            <a:r>
              <a:rPr lang="ru-RU" sz="1600" dirty="0"/>
              <a:t>Пусть потеет,</a:t>
            </a:r>
          </a:p>
          <a:p>
            <a:pPr algn="ctr"/>
            <a:r>
              <a:rPr lang="ru-RU" sz="1600" dirty="0"/>
              <a:t>пока не протрутся девять потников под седлом.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Белый рассвет. На поляне в лесу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Белая лошадь снимает росу.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Лошадь, танцуя, по кругу бежит.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Дядя в ушанке с верёвкой стоит.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Лошадь потеет, а дядя дрожит.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Лошадку ведёт под </a:t>
            </a:r>
            <a:r>
              <a:rPr lang="ru-RU" sz="1600" dirty="0" err="1"/>
              <a:t>узцы</a:t>
            </a:r>
            <a:r>
              <a:rPr lang="ru-RU" sz="1600" dirty="0"/>
              <a:t> мужичок..."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4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3" cy="60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Талым </a:t>
            </a:r>
            <a:r>
              <a:rPr lang="ru-RU" sz="1600" dirty="0" err="1"/>
              <a:t>қара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Ясыл</a:t>
            </a:r>
            <a:r>
              <a:rPr lang="ru-RU" sz="1600" dirty="0"/>
              <a:t> </a:t>
            </a:r>
            <a:r>
              <a:rPr lang="ru-RU" sz="1600" dirty="0" err="1"/>
              <a:t>қая</a:t>
            </a:r>
            <a:r>
              <a:rPr lang="ru-RU" sz="1600" dirty="0"/>
              <a:t> </a:t>
            </a:r>
            <a:r>
              <a:rPr lang="ru-RU" sz="1600" dirty="0" err="1"/>
              <a:t>яйлагым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Қызыл</a:t>
            </a:r>
            <a:r>
              <a:rPr lang="ru-RU" sz="1600" dirty="0"/>
              <a:t> </a:t>
            </a:r>
            <a:r>
              <a:rPr lang="ru-RU" sz="1600" dirty="0" err="1"/>
              <a:t>қая</a:t>
            </a:r>
            <a:r>
              <a:rPr lang="ru-RU" sz="1600" dirty="0"/>
              <a:t> </a:t>
            </a:r>
            <a:r>
              <a:rPr lang="ru-RU" sz="1600" dirty="0" err="1"/>
              <a:t>қыслагым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 err="1"/>
              <a:t>Тагда</a:t>
            </a:r>
            <a:r>
              <a:rPr lang="ru-RU" sz="1600" dirty="0"/>
              <a:t> </a:t>
            </a:r>
            <a:r>
              <a:rPr lang="ru-RU" sz="1600" dirty="0" err="1"/>
              <a:t>турупан</a:t>
            </a:r>
            <a:r>
              <a:rPr lang="ru-RU" sz="1600" dirty="0"/>
              <a:t> </a:t>
            </a:r>
            <a:r>
              <a:rPr lang="ru-RU" sz="1600" dirty="0" err="1"/>
              <a:t>меӊилйүр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хищная чёрная птица (орёл).</a:t>
            </a:r>
          </a:p>
          <a:p>
            <a:pPr algn="ctr"/>
            <a:r>
              <a:rPr lang="ru-RU" sz="1600" dirty="0"/>
              <a:t>Зелёная скала — моё летнее местопребывание.</a:t>
            </a:r>
          </a:p>
          <a:p>
            <a:pPr algn="ctr"/>
            <a:r>
              <a:rPr lang="ru-RU" sz="1600" dirty="0"/>
              <a:t>Красная скала — моё зимнее местопребывание.</a:t>
            </a:r>
          </a:p>
          <a:p>
            <a:pPr algn="ctr"/>
            <a:r>
              <a:rPr lang="ru-RU" sz="1600" dirty="0"/>
              <a:t>Стоя в горах, благоденствую.</a:t>
            </a:r>
          </a:p>
          <a:p>
            <a:pPr algn="ctr"/>
            <a:r>
              <a:rPr lang="ru-RU" sz="1600" dirty="0"/>
              <a:t>Знайте так.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хищная птица </a:t>
            </a:r>
            <a:r>
              <a:rPr lang="ru-RU" sz="1600" dirty="0" err="1"/>
              <a:t>навроде</a:t>
            </a:r>
            <a:r>
              <a:rPr lang="ru-RU" sz="1600" dirty="0"/>
              <a:t> орла.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Летом моя зеленеет скала.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Зимою краснеет моя скала.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Чёрен размах моего крыла.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Из праха в прах стезя легла.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И цвета фламинго плывут облака..."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5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2" cy="60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Эр </a:t>
            </a:r>
            <a:r>
              <a:rPr lang="ru-RU" sz="1600" dirty="0" err="1"/>
              <a:t>бусуслуг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Теӊри</a:t>
            </a:r>
            <a:r>
              <a:rPr lang="ru-RU" sz="1600" dirty="0"/>
              <a:t> </a:t>
            </a:r>
            <a:r>
              <a:rPr lang="ru-RU" sz="1600" dirty="0" err="1"/>
              <a:t>булытлыг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Ара </a:t>
            </a:r>
            <a:r>
              <a:rPr lang="ru-RU" sz="1600" dirty="0" err="1"/>
              <a:t>күн</a:t>
            </a:r>
            <a:r>
              <a:rPr lang="ru-RU" sz="1600" dirty="0"/>
              <a:t> </a:t>
            </a:r>
            <a:r>
              <a:rPr lang="ru-RU" sz="1600" dirty="0" err="1"/>
              <a:t>тугмис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Бусанч</a:t>
            </a:r>
            <a:r>
              <a:rPr lang="ru-RU" sz="1600" dirty="0"/>
              <a:t> ара </a:t>
            </a:r>
            <a:r>
              <a:rPr lang="ru-RU" sz="1600" dirty="0" err="1"/>
              <a:t>меӊи</a:t>
            </a:r>
            <a:r>
              <a:rPr lang="ru-RU" sz="1600" dirty="0"/>
              <a:t> </a:t>
            </a:r>
            <a:r>
              <a:rPr lang="ru-RU" sz="1600" dirty="0" err="1"/>
              <a:t>келмис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Муж стал печален,</a:t>
            </a:r>
          </a:p>
          <a:p>
            <a:pPr algn="ctr"/>
            <a:r>
              <a:rPr lang="ru-RU" sz="1600" dirty="0"/>
              <a:t>Небо стало облачно.</a:t>
            </a:r>
          </a:p>
          <a:p>
            <a:pPr algn="ctr"/>
            <a:r>
              <a:rPr lang="ru-RU" sz="1600" dirty="0"/>
              <a:t>Меж этого родилось солнце,</a:t>
            </a:r>
          </a:p>
          <a:p>
            <a:pPr algn="ctr"/>
            <a:r>
              <a:rPr lang="ru-RU" sz="1600" dirty="0"/>
              <a:t>Меж печали пришла благодать.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Человек опечален,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Небо облачно.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Небо солнечно,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Счастье полное.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обычно погода переменчива.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И согреты лучами звезды по имени Солнце..."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5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2" cy="6014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Буз</a:t>
            </a:r>
            <a:r>
              <a:rPr lang="ru-RU" sz="1600" dirty="0"/>
              <a:t> </a:t>
            </a:r>
            <a:r>
              <a:rPr lang="ru-RU" sz="1600" dirty="0" err="1"/>
              <a:t>булыт</a:t>
            </a:r>
            <a:r>
              <a:rPr lang="ru-RU" sz="1600" dirty="0"/>
              <a:t> </a:t>
            </a:r>
            <a:r>
              <a:rPr lang="ru-RU" sz="1600" dirty="0" err="1"/>
              <a:t>юрыды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Будун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ягды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Қара</a:t>
            </a:r>
            <a:r>
              <a:rPr lang="ru-RU" sz="1600" dirty="0"/>
              <a:t> </a:t>
            </a:r>
            <a:r>
              <a:rPr lang="ru-RU" sz="1600" dirty="0" err="1"/>
              <a:t>булыт</a:t>
            </a:r>
            <a:r>
              <a:rPr lang="ru-RU" sz="1600" dirty="0"/>
              <a:t> </a:t>
            </a:r>
            <a:r>
              <a:rPr lang="ru-RU" sz="1600" dirty="0" err="1"/>
              <a:t>юрыды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Қамыг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ягды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Тарыг</a:t>
            </a:r>
            <a:r>
              <a:rPr lang="ru-RU" sz="1600" dirty="0"/>
              <a:t> </a:t>
            </a:r>
            <a:r>
              <a:rPr lang="ru-RU" sz="1600" dirty="0" err="1"/>
              <a:t>бисди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/>
              <a:t>яс </a:t>
            </a:r>
            <a:r>
              <a:rPr lang="ru-RU" sz="1600" dirty="0" err="1"/>
              <a:t>ут</a:t>
            </a:r>
            <a:r>
              <a:rPr lang="ru-RU" sz="1600" dirty="0"/>
              <a:t> </a:t>
            </a:r>
            <a:r>
              <a:rPr lang="ru-RU" sz="1600" dirty="0" err="1"/>
              <a:t>үнди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Йылқықа</a:t>
            </a:r>
            <a:r>
              <a:rPr lang="ru-RU" sz="1600" dirty="0"/>
              <a:t> </a:t>
            </a:r>
            <a:r>
              <a:rPr lang="ru-RU" sz="1600" dirty="0" err="1"/>
              <a:t>кисике</a:t>
            </a:r>
            <a:r>
              <a:rPr lang="ru-RU" sz="1600" dirty="0"/>
              <a:t> </a:t>
            </a:r>
            <a:r>
              <a:rPr lang="ru-RU" sz="1600" dirty="0" err="1"/>
              <a:t>эдгү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Серая туча ходила.</a:t>
            </a:r>
          </a:p>
          <a:p>
            <a:pPr algn="ctr"/>
            <a:r>
              <a:rPr lang="ru-RU" sz="1600" dirty="0"/>
              <a:t>Пролилась на народ.</a:t>
            </a:r>
          </a:p>
          <a:p>
            <a:pPr algn="ctr"/>
            <a:r>
              <a:rPr lang="ru-RU" sz="1600" dirty="0"/>
              <a:t>Чёрная туча ходила.</a:t>
            </a:r>
          </a:p>
          <a:p>
            <a:pPr algn="ctr"/>
            <a:r>
              <a:rPr lang="ru-RU" sz="1600" dirty="0"/>
              <a:t>Пролилась на весь свет.</a:t>
            </a:r>
          </a:p>
          <a:p>
            <a:pPr algn="ctr"/>
            <a:r>
              <a:rPr lang="ru-RU" sz="1600" dirty="0"/>
              <a:t>Поспело семя.</a:t>
            </a:r>
          </a:p>
          <a:p>
            <a:pPr algn="ctr"/>
            <a:r>
              <a:rPr lang="ru-RU" sz="1600" dirty="0"/>
              <a:t>Взошла молодая трава.</a:t>
            </a:r>
          </a:p>
          <a:p>
            <a:pPr algn="ctr"/>
            <a:r>
              <a:rPr lang="ru-RU" sz="1600" dirty="0"/>
              <a:t>Хорошо стало и скоту, и людям.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Дождь пролился из серой тучи.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Ливень пролился из чёрной тучи.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Травы взошли и пышны и пахучи.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Радуется скот.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Счастлив народ.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Где-то далеко идут грибные дожди..."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1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1" cy="6014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Қул</a:t>
            </a:r>
            <a:r>
              <a:rPr lang="ru-RU" sz="1600" dirty="0"/>
              <a:t> </a:t>
            </a:r>
            <a:r>
              <a:rPr lang="ru-RU" sz="1600" dirty="0" err="1"/>
              <a:t>сабы</a:t>
            </a:r>
            <a:r>
              <a:rPr lang="ru-RU" sz="1600" dirty="0"/>
              <a:t> </a:t>
            </a:r>
            <a:r>
              <a:rPr lang="ru-RU" sz="1600" dirty="0" err="1"/>
              <a:t>бегиӊрү</a:t>
            </a:r>
            <a:r>
              <a:rPr lang="ru-RU" sz="1600" dirty="0"/>
              <a:t> </a:t>
            </a:r>
            <a:r>
              <a:rPr lang="ru-RU" sz="1600" dirty="0" err="1"/>
              <a:t>үтүнүр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Қузгун</a:t>
            </a:r>
            <a:r>
              <a:rPr lang="ru-RU" sz="1600" dirty="0"/>
              <a:t> </a:t>
            </a:r>
            <a:r>
              <a:rPr lang="ru-RU" sz="1600" dirty="0" err="1"/>
              <a:t>сабы</a:t>
            </a:r>
            <a:r>
              <a:rPr lang="ru-RU" sz="1600" dirty="0"/>
              <a:t> </a:t>
            </a:r>
            <a:r>
              <a:rPr lang="ru-RU" sz="1600" dirty="0" err="1"/>
              <a:t>теӊригерү</a:t>
            </a:r>
            <a:r>
              <a:rPr lang="ru-RU" sz="1600" dirty="0"/>
              <a:t> </a:t>
            </a:r>
            <a:r>
              <a:rPr lang="ru-RU" sz="1600" dirty="0" err="1"/>
              <a:t>ялбарур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теӊри</a:t>
            </a:r>
            <a:r>
              <a:rPr lang="ru-RU" sz="1600" dirty="0"/>
              <a:t> </a:t>
            </a:r>
            <a:r>
              <a:rPr lang="ru-RU" sz="1600" dirty="0" err="1"/>
              <a:t>эсидти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Асра</a:t>
            </a:r>
            <a:r>
              <a:rPr lang="ru-RU" sz="1600" dirty="0"/>
              <a:t> </a:t>
            </a:r>
            <a:r>
              <a:rPr lang="ru-RU" sz="1600" dirty="0" err="1"/>
              <a:t>киси</a:t>
            </a:r>
            <a:r>
              <a:rPr lang="ru-RU" sz="1600" dirty="0"/>
              <a:t> </a:t>
            </a:r>
            <a:r>
              <a:rPr lang="ru-RU" sz="1600" dirty="0" err="1"/>
              <a:t>билти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Слово раба обращено к господину.</a:t>
            </a:r>
          </a:p>
          <a:p>
            <a:pPr algn="ctr"/>
            <a:r>
              <a:rPr lang="ru-RU" sz="1600" dirty="0"/>
              <a:t>Слово ворона обращено к небу.</a:t>
            </a:r>
          </a:p>
          <a:p>
            <a:pPr algn="ctr"/>
            <a:r>
              <a:rPr lang="ru-RU" sz="1600" dirty="0"/>
              <a:t>Небо наверху услышало.</a:t>
            </a:r>
          </a:p>
          <a:p>
            <a:pPr algn="ctr"/>
            <a:r>
              <a:rPr lang="ru-RU" sz="1600" dirty="0"/>
              <a:t>Человек внизу узнал.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Просит раб у господина.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Ворон просит неба синь.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 небес ответ один.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Будь ты ворон или раб,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Будь ты червь или сатрап.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Не нажатый вовремя курок..."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1" cy="601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err="1"/>
              <a:t>Алп</a:t>
            </a:r>
            <a:r>
              <a:rPr lang="ru-RU" sz="1500" dirty="0"/>
              <a:t> эр углы</a:t>
            </a:r>
          </a:p>
          <a:p>
            <a:pPr algn="ctr"/>
            <a:r>
              <a:rPr lang="ru-RU" sz="1500" dirty="0" err="1"/>
              <a:t>сүке</a:t>
            </a:r>
            <a:r>
              <a:rPr lang="ru-RU" sz="1500" dirty="0"/>
              <a:t> </a:t>
            </a:r>
            <a:r>
              <a:rPr lang="ru-RU" sz="1500" dirty="0" err="1"/>
              <a:t>бармис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Сү</a:t>
            </a:r>
            <a:r>
              <a:rPr lang="ru-RU" sz="1500" dirty="0"/>
              <a:t> </a:t>
            </a:r>
            <a:r>
              <a:rPr lang="ru-RU" sz="1500" dirty="0" err="1"/>
              <a:t>йиринте</a:t>
            </a:r>
            <a:r>
              <a:rPr lang="ru-RU" sz="1500" dirty="0"/>
              <a:t> </a:t>
            </a:r>
            <a:r>
              <a:rPr lang="ru-RU" sz="1500" dirty="0" err="1"/>
              <a:t>эрклиг</a:t>
            </a:r>
            <a:r>
              <a:rPr lang="ru-RU" sz="1500" dirty="0"/>
              <a:t> </a:t>
            </a:r>
            <a:r>
              <a:rPr lang="ru-RU" sz="1500" dirty="0" err="1"/>
              <a:t>сабчы</a:t>
            </a:r>
            <a:r>
              <a:rPr lang="ru-RU" sz="1500" dirty="0"/>
              <a:t> </a:t>
            </a:r>
            <a:r>
              <a:rPr lang="ru-RU" sz="1500" dirty="0" err="1"/>
              <a:t>түретмис</a:t>
            </a:r>
            <a:r>
              <a:rPr lang="ru-RU" sz="1500" dirty="0"/>
              <a:t> тир.</a:t>
            </a:r>
          </a:p>
          <a:p>
            <a:pPr algn="ctr"/>
            <a:r>
              <a:rPr lang="ru-RU" sz="1500" dirty="0" err="1"/>
              <a:t>Эбиӊрү</a:t>
            </a:r>
            <a:r>
              <a:rPr lang="ru-RU" sz="1500" dirty="0"/>
              <a:t> </a:t>
            </a:r>
            <a:r>
              <a:rPr lang="ru-RU" sz="1500" dirty="0" err="1"/>
              <a:t>келсер</a:t>
            </a:r>
            <a:endParaRPr lang="ru-RU" sz="1500" dirty="0"/>
          </a:p>
          <a:p>
            <a:pPr algn="ctr"/>
            <a:r>
              <a:rPr lang="ru-RU" sz="1500" dirty="0" err="1"/>
              <a:t>Үзи</a:t>
            </a:r>
            <a:r>
              <a:rPr lang="ru-RU" sz="1500" dirty="0"/>
              <a:t> </a:t>
            </a:r>
            <a:r>
              <a:rPr lang="ru-RU" sz="1500" dirty="0" err="1"/>
              <a:t>атанмис</a:t>
            </a:r>
            <a:r>
              <a:rPr lang="ru-RU" sz="1500" dirty="0"/>
              <a:t>, </a:t>
            </a:r>
            <a:r>
              <a:rPr lang="ru-RU" sz="1500" dirty="0" err="1"/>
              <a:t>үгрүнчүлүг</a:t>
            </a:r>
            <a:r>
              <a:rPr lang="ru-RU" sz="1500" dirty="0"/>
              <a:t>,</a:t>
            </a:r>
          </a:p>
          <a:p>
            <a:pPr algn="ctr"/>
            <a:r>
              <a:rPr lang="ru-RU" sz="1500" dirty="0" err="1"/>
              <a:t>Аты</a:t>
            </a:r>
            <a:r>
              <a:rPr lang="ru-RU" sz="1500" dirty="0"/>
              <a:t> </a:t>
            </a:r>
            <a:r>
              <a:rPr lang="ru-RU" sz="1500" dirty="0" err="1"/>
              <a:t>йитиглиг</a:t>
            </a:r>
            <a:r>
              <a:rPr lang="ru-RU" sz="1500" dirty="0"/>
              <a:t> </a:t>
            </a:r>
            <a:r>
              <a:rPr lang="ru-RU" sz="1500" dirty="0" err="1"/>
              <a:t>келир</a:t>
            </a:r>
            <a:r>
              <a:rPr lang="ru-RU" sz="1500" dirty="0"/>
              <a:t> тир.</a:t>
            </a:r>
          </a:p>
          <a:p>
            <a:pPr algn="ctr"/>
            <a:r>
              <a:rPr lang="ru-RU" sz="1500" dirty="0" err="1"/>
              <a:t>Анча</a:t>
            </a:r>
            <a:r>
              <a:rPr lang="ru-RU" sz="1500" dirty="0"/>
              <a:t> </a:t>
            </a:r>
            <a:r>
              <a:rPr lang="ru-RU" sz="1500" dirty="0" err="1"/>
              <a:t>белиӊлер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Аййыг</a:t>
            </a:r>
            <a:r>
              <a:rPr lang="ru-RU" sz="1500" dirty="0"/>
              <a:t> </a:t>
            </a:r>
            <a:r>
              <a:rPr lang="ru-RU" sz="1500" dirty="0" err="1"/>
              <a:t>эдгү</a:t>
            </a:r>
            <a:endParaRPr lang="ru-RU" sz="1500" dirty="0"/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u="sng" dirty="0"/>
              <a:t>Б. </a:t>
            </a:r>
            <a:r>
              <a:rPr lang="ru-RU" sz="1500" u="sng" dirty="0" err="1"/>
              <a:t>Виногродский</a:t>
            </a:r>
            <a:r>
              <a:rPr lang="ru-RU" sz="1500" u="sng" dirty="0"/>
              <a:t> </a:t>
            </a:r>
            <a:endParaRPr lang="ru-RU" sz="1500" u="sng" dirty="0" smtClean="0"/>
          </a:p>
          <a:p>
            <a:pPr algn="ctr"/>
            <a:r>
              <a:rPr lang="ru-RU" sz="1500" u="sng" dirty="0" smtClean="0"/>
              <a:t>и </a:t>
            </a:r>
            <a:r>
              <a:rPr lang="ru-RU" sz="1500" u="sng" dirty="0"/>
              <a:t>Ф. </a:t>
            </a:r>
            <a:r>
              <a:rPr lang="ru-RU" sz="1500" u="sng" dirty="0" err="1"/>
              <a:t>Черницын</a:t>
            </a:r>
            <a:r>
              <a:rPr lang="ru-RU" sz="1500" u="sng" dirty="0"/>
              <a:t>: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dirty="0"/>
              <a:t>Храбрый сын мужа</a:t>
            </a:r>
          </a:p>
          <a:p>
            <a:pPr algn="ctr"/>
            <a:r>
              <a:rPr lang="ru-RU" sz="1500" dirty="0"/>
              <a:t>пошёл в поход.</a:t>
            </a:r>
          </a:p>
          <a:p>
            <a:pPr algn="ctr"/>
            <a:r>
              <a:rPr lang="ru-RU" sz="1500" dirty="0"/>
              <a:t>На земле похода создал могучего вестника.</a:t>
            </a:r>
          </a:p>
          <a:p>
            <a:pPr algn="ctr"/>
            <a:r>
              <a:rPr lang="ru-RU" sz="1500" dirty="0"/>
              <a:t>Если вернётся домой,</a:t>
            </a:r>
          </a:p>
          <a:p>
            <a:pPr algn="ctr"/>
            <a:r>
              <a:rPr lang="ru-RU" sz="1500" dirty="0"/>
              <a:t>то сам придёт именитым и радостным,</a:t>
            </a:r>
          </a:p>
          <a:p>
            <a:pPr algn="ctr"/>
            <a:r>
              <a:rPr lang="ru-RU" sz="1500" dirty="0"/>
              <a:t>а конь его — бывалым.</a:t>
            </a:r>
          </a:p>
          <a:p>
            <a:pPr algn="ctr"/>
            <a:r>
              <a:rPr lang="ru-RU" sz="1500" dirty="0"/>
              <a:t>Знайте так.</a:t>
            </a:r>
          </a:p>
          <a:p>
            <a:pPr algn="ctr"/>
            <a:r>
              <a:rPr lang="ru-RU" sz="1500" dirty="0"/>
              <a:t>Ужасно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На войну пошёл храбрец.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Был в бою он молодец.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Как герой идёт домой,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Рядом конь ещё живой.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общем, все счастливы, кроме врага.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Щорс идёт под </a:t>
            </a:r>
            <a:r>
              <a:rPr lang="ru-RU" sz="1600" dirty="0" smtClean="0"/>
              <a:t>знаменем / красный </a:t>
            </a:r>
            <a:r>
              <a:rPr lang="ru-RU" sz="1600" dirty="0"/>
              <a:t>командир..."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5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5"/>
            <a:ext cx="4931990" cy="601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Үгрине</a:t>
            </a:r>
            <a:r>
              <a:rPr lang="ru-RU" sz="1600" dirty="0"/>
              <a:t> </a:t>
            </a:r>
            <a:r>
              <a:rPr lang="ru-RU" sz="1600" dirty="0" err="1"/>
              <a:t>қутлуг</a:t>
            </a:r>
            <a:r>
              <a:rPr lang="ru-RU" sz="1600" dirty="0"/>
              <a:t> </a:t>
            </a:r>
            <a:r>
              <a:rPr lang="ru-RU" sz="1600" dirty="0" err="1"/>
              <a:t>адгыр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Ягақ</a:t>
            </a:r>
            <a:r>
              <a:rPr lang="ru-RU" sz="1600" dirty="0"/>
              <a:t> </a:t>
            </a:r>
            <a:r>
              <a:rPr lang="ru-RU" sz="1600" dirty="0" err="1"/>
              <a:t>ыгач</a:t>
            </a:r>
            <a:r>
              <a:rPr lang="ru-RU" sz="1600" dirty="0"/>
              <a:t> </a:t>
            </a:r>
            <a:r>
              <a:rPr lang="ru-RU" sz="1600" dirty="0" err="1"/>
              <a:t>яйлагым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Қуслуг</a:t>
            </a:r>
            <a:r>
              <a:rPr lang="ru-RU" sz="1600" dirty="0"/>
              <a:t> </a:t>
            </a:r>
            <a:r>
              <a:rPr lang="ru-RU" sz="1600" dirty="0" err="1"/>
              <a:t>ыгач</a:t>
            </a:r>
            <a:r>
              <a:rPr lang="ru-RU" sz="1600" dirty="0"/>
              <a:t> </a:t>
            </a:r>
            <a:r>
              <a:rPr lang="ru-RU" sz="1600" dirty="0" err="1"/>
              <a:t>қыслагым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Анта </a:t>
            </a:r>
            <a:r>
              <a:rPr lang="ru-RU" sz="1600" dirty="0" err="1"/>
              <a:t>турупан</a:t>
            </a:r>
            <a:r>
              <a:rPr lang="ru-RU" sz="1600" dirty="0"/>
              <a:t> </a:t>
            </a:r>
            <a:r>
              <a:rPr lang="ru-RU" sz="1600" dirty="0" err="1"/>
              <a:t>менилйүр</a:t>
            </a:r>
            <a:r>
              <a:rPr lang="ru-RU" sz="1600" dirty="0"/>
              <a:t> мен тир.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жеребец — дух табуна.</a:t>
            </a:r>
          </a:p>
          <a:p>
            <a:pPr algn="ctr"/>
            <a:r>
              <a:rPr lang="ru-RU" sz="1600" dirty="0"/>
              <a:t>Ореховое дерево — моё летнее местопребывание.</a:t>
            </a:r>
          </a:p>
          <a:p>
            <a:pPr algn="ctr"/>
            <a:r>
              <a:rPr lang="ru-RU" sz="1600" dirty="0"/>
              <a:t>Дерево с птицами — моё зимнее местопребывание.</a:t>
            </a:r>
          </a:p>
          <a:p>
            <a:pPr algn="ctr"/>
            <a:r>
              <a:rPr lang="ru-RU" sz="1600" dirty="0"/>
              <a:t>Стоя там, благоденствую.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дух-жеребец.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Летом пасусь в орешнике.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Зимою живу под скворечником.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Стук лошадиных сердец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Это цокот моих копыт.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Наш ковёр цветочная поляна..."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03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90" cy="6014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Қанагы</a:t>
            </a:r>
            <a:r>
              <a:rPr lang="ru-RU" sz="1400" dirty="0"/>
              <a:t> </a:t>
            </a:r>
            <a:r>
              <a:rPr lang="ru-RU" sz="1400" dirty="0" err="1"/>
              <a:t>үлмис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Күӊеки</a:t>
            </a:r>
            <a:r>
              <a:rPr lang="ru-RU" sz="1400" dirty="0"/>
              <a:t> </a:t>
            </a:r>
            <a:r>
              <a:rPr lang="ru-RU" sz="1400" dirty="0" err="1"/>
              <a:t>туӊмис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Қанагы</a:t>
            </a:r>
            <a:r>
              <a:rPr lang="ru-RU" sz="1400" dirty="0"/>
              <a:t> </a:t>
            </a:r>
            <a:r>
              <a:rPr lang="ru-RU" sz="1400" dirty="0" err="1"/>
              <a:t>нелүк</a:t>
            </a:r>
            <a:r>
              <a:rPr lang="ru-RU" sz="1400" dirty="0"/>
              <a:t> </a:t>
            </a:r>
            <a:r>
              <a:rPr lang="ru-RU" sz="1400" dirty="0" err="1"/>
              <a:t>үлгей</a:t>
            </a:r>
            <a:r>
              <a:rPr lang="ru-RU" sz="1400" dirty="0"/>
              <a:t> </a:t>
            </a:r>
            <a:r>
              <a:rPr lang="ru-RU" sz="1400" dirty="0" err="1"/>
              <a:t>ул</a:t>
            </a:r>
            <a:r>
              <a:rPr lang="ru-RU" sz="1400" dirty="0"/>
              <a:t>?</a:t>
            </a:r>
          </a:p>
          <a:p>
            <a:pPr algn="ctr"/>
            <a:r>
              <a:rPr lang="ru-RU" sz="1400" dirty="0" err="1"/>
              <a:t>Беглиг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 err="1"/>
              <a:t>Күнеки</a:t>
            </a:r>
            <a:r>
              <a:rPr lang="ru-RU" sz="1400" dirty="0"/>
              <a:t> </a:t>
            </a:r>
            <a:r>
              <a:rPr lang="ru-RU" sz="1400" dirty="0" err="1"/>
              <a:t>нелүк</a:t>
            </a:r>
            <a:r>
              <a:rPr lang="ru-RU" sz="1400" dirty="0"/>
              <a:t> </a:t>
            </a:r>
            <a:r>
              <a:rPr lang="ru-RU" sz="1400" dirty="0" err="1"/>
              <a:t>туӊгай</a:t>
            </a:r>
            <a:r>
              <a:rPr lang="ru-RU" sz="1400" dirty="0"/>
              <a:t> </a:t>
            </a:r>
            <a:r>
              <a:rPr lang="ru-RU" sz="1400" dirty="0" err="1"/>
              <a:t>ул</a:t>
            </a:r>
            <a:r>
              <a:rPr lang="ru-RU" sz="1400" dirty="0"/>
              <a:t>?</a:t>
            </a:r>
          </a:p>
          <a:p>
            <a:pPr algn="ctr"/>
            <a:r>
              <a:rPr lang="ru-RU" sz="1400" dirty="0" err="1"/>
              <a:t>Күнеске</a:t>
            </a:r>
            <a:r>
              <a:rPr lang="ru-RU" sz="1400" dirty="0"/>
              <a:t> </a:t>
            </a:r>
            <a:r>
              <a:rPr lang="ru-RU" sz="1400" dirty="0" err="1"/>
              <a:t>улурур</a:t>
            </a:r>
            <a:r>
              <a:rPr lang="ru-RU" sz="1400" dirty="0"/>
              <a:t> ул.</a:t>
            </a:r>
          </a:p>
          <a:p>
            <a:pPr algn="ctr"/>
            <a:r>
              <a:rPr lang="ru-RU" sz="1400" dirty="0" err="1"/>
              <a:t>Анча</a:t>
            </a:r>
            <a:r>
              <a:rPr lang="ru-RU" sz="1400" dirty="0"/>
              <a:t> </a:t>
            </a:r>
            <a:r>
              <a:rPr lang="ru-RU" sz="1400" dirty="0" err="1"/>
              <a:t>билиӊлер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Бу</a:t>
            </a:r>
            <a:r>
              <a:rPr lang="ru-RU" sz="1400" dirty="0"/>
              <a:t> </a:t>
            </a:r>
            <a:r>
              <a:rPr lang="ru-RU" sz="1400" dirty="0" err="1"/>
              <a:t>ырк</a:t>
            </a:r>
            <a:r>
              <a:rPr lang="ru-RU" sz="1400" dirty="0"/>
              <a:t> </a:t>
            </a:r>
            <a:r>
              <a:rPr lang="ru-RU" sz="1400" dirty="0" err="1"/>
              <a:t>басынта</a:t>
            </a:r>
            <a:r>
              <a:rPr lang="ru-RU" sz="1400" dirty="0"/>
              <a:t> аз </a:t>
            </a:r>
            <a:r>
              <a:rPr lang="ru-RU" sz="1400" dirty="0" err="1"/>
              <a:t>эмгеки</a:t>
            </a:r>
            <a:r>
              <a:rPr lang="ru-RU" sz="1400" dirty="0"/>
              <a:t> </a:t>
            </a:r>
            <a:r>
              <a:rPr lang="ru-RU" sz="1400" dirty="0" err="1"/>
              <a:t>баркин</a:t>
            </a:r>
            <a:endParaRPr lang="ru-RU" sz="1400" dirty="0"/>
          </a:p>
          <a:p>
            <a:pPr algn="ctr"/>
            <a:r>
              <a:rPr lang="ru-RU" sz="1400" dirty="0" err="1"/>
              <a:t>яна</a:t>
            </a:r>
            <a:r>
              <a:rPr lang="ru-RU" sz="1400" dirty="0"/>
              <a:t> </a:t>
            </a:r>
            <a:r>
              <a:rPr lang="ru-RU" sz="1400" dirty="0" err="1"/>
              <a:t>эдгү</a:t>
            </a:r>
            <a:r>
              <a:rPr lang="ru-RU" sz="1400" dirty="0"/>
              <a:t> </a:t>
            </a:r>
            <a:r>
              <a:rPr lang="ru-RU" sz="1400" dirty="0" err="1"/>
              <a:t>булур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u="sng" dirty="0"/>
              <a:t>Б. </a:t>
            </a:r>
            <a:r>
              <a:rPr lang="ru-RU" sz="1400" u="sng" dirty="0" err="1"/>
              <a:t>Виногродский</a:t>
            </a:r>
            <a:r>
              <a:rPr lang="ru-RU" sz="1400" u="sng" dirty="0"/>
              <a:t> </a:t>
            </a:r>
            <a:endParaRPr lang="ru-RU" sz="1400" u="sng" dirty="0" smtClean="0"/>
          </a:p>
          <a:p>
            <a:pPr algn="ctr"/>
            <a:r>
              <a:rPr lang="ru-RU" sz="1400" u="sng" dirty="0" smtClean="0"/>
              <a:t>и </a:t>
            </a:r>
            <a:r>
              <a:rPr lang="ru-RU" sz="1400" u="sng" dirty="0"/>
              <a:t>Ф. </a:t>
            </a:r>
            <a:r>
              <a:rPr lang="ru-RU" sz="1400" u="sng" dirty="0" err="1"/>
              <a:t>Черницын</a:t>
            </a:r>
            <a:r>
              <a:rPr lang="ru-RU" sz="1400" u="sng" dirty="0"/>
              <a:t>: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>Ханы умерли.</a:t>
            </a:r>
          </a:p>
          <a:p>
            <a:pPr algn="ctr"/>
            <a:r>
              <a:rPr lang="ru-RU" sz="1400" dirty="0"/>
              <a:t>Народы замёрзли.</a:t>
            </a:r>
          </a:p>
          <a:p>
            <a:pPr algn="ctr"/>
            <a:r>
              <a:rPr lang="ru-RU" sz="1400" dirty="0"/>
              <a:t>Как же ханам умереть?</a:t>
            </a:r>
          </a:p>
          <a:p>
            <a:pPr algn="ctr"/>
            <a:r>
              <a:rPr lang="ru-RU" sz="1400" dirty="0"/>
              <a:t>Они же при власти.</a:t>
            </a:r>
          </a:p>
          <a:p>
            <a:pPr algn="ctr"/>
            <a:r>
              <a:rPr lang="ru-RU" sz="1400" dirty="0"/>
              <a:t>Как же народам замёрзнуть?</a:t>
            </a:r>
          </a:p>
          <a:p>
            <a:pPr algn="ctr"/>
            <a:r>
              <a:rPr lang="ru-RU" sz="1400" dirty="0"/>
              <a:t>Они же под солнцем сидят.</a:t>
            </a:r>
          </a:p>
          <a:p>
            <a:pPr algn="ctr"/>
            <a:r>
              <a:rPr lang="ru-RU" sz="1400" dirty="0"/>
              <a:t>Знайте так.</a:t>
            </a:r>
          </a:p>
          <a:p>
            <a:pPr algn="ctr"/>
            <a:r>
              <a:rPr lang="ru-RU" sz="1400" dirty="0"/>
              <a:t>Хотя в начале этого знака есть немного страдания,</a:t>
            </a:r>
          </a:p>
          <a:p>
            <a:pPr algn="ctr"/>
            <a:r>
              <a:rPr lang="ru-RU" sz="1400" dirty="0"/>
              <a:t>потом становится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Ханы умерли. Мёрзнет народ.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вот: Умер хан, да здравствует хан!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вот: греет спину под солнцем народ.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Уже конец? Не конец ещё!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Сначала плохо, потом хорошо.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Жить стало лучше, жить стало веселее!"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9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Пока белый сокол сидит на сандале,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Не рубит сандал дровосек у реки.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Об этом уже не забыть никогда.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Прозрачнее белого шёлка вода,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Пока белый сокол сидит на сандале.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Сижу на нарах как король на именинах..."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Үрүң</a:t>
            </a:r>
            <a:r>
              <a:rPr lang="ru-RU" sz="1600" dirty="0"/>
              <a:t> </a:t>
            </a:r>
            <a:r>
              <a:rPr lang="ru-RU" sz="1600" dirty="0" err="1"/>
              <a:t>эсри</a:t>
            </a:r>
            <a:r>
              <a:rPr lang="ru-RU" sz="1600" dirty="0"/>
              <a:t> </a:t>
            </a:r>
            <a:r>
              <a:rPr lang="ru-RU" sz="1600" dirty="0" err="1"/>
              <a:t>туган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Чынтан</a:t>
            </a:r>
            <a:r>
              <a:rPr lang="ru-RU" sz="1600" dirty="0"/>
              <a:t> </a:t>
            </a:r>
            <a:r>
              <a:rPr lang="ru-RU" sz="1600" dirty="0" err="1"/>
              <a:t>ыгач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улурупан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Меңилйүр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билиңлер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Я </a:t>
            </a:r>
            <a:r>
              <a:rPr lang="ru-RU" sz="1600" dirty="0"/>
              <a:t>сокол с белыми полосами.</a:t>
            </a:r>
          </a:p>
          <a:p>
            <a:pPr algn="ctr"/>
            <a:r>
              <a:rPr lang="ru-RU" sz="1600" dirty="0"/>
              <a:t>Сижу на сандаловом дереве</a:t>
            </a:r>
          </a:p>
          <a:p>
            <a:pPr algn="ctr"/>
            <a:r>
              <a:rPr lang="ru-RU" sz="1600" dirty="0"/>
              <a:t>и благоденствую.</a:t>
            </a:r>
          </a:p>
          <a:p>
            <a:pPr algn="ctr"/>
            <a:r>
              <a:rPr lang="ru-RU" sz="1600" dirty="0"/>
              <a:t>Знайте так</a:t>
            </a:r>
            <a:r>
              <a:rPr lang="ru-RU" sz="1600" dirty="0" smtClean="0"/>
              <a:t>.</a:t>
            </a:r>
            <a:r>
              <a:rPr lang="ru-RU" sz="1600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9" cy="6014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Углы</a:t>
            </a:r>
          </a:p>
          <a:p>
            <a:pPr algn="ctr"/>
            <a:r>
              <a:rPr lang="ru-RU" sz="1500" dirty="0" err="1"/>
              <a:t>үгинте</a:t>
            </a:r>
            <a:r>
              <a:rPr lang="ru-RU" sz="1500" dirty="0"/>
              <a:t> </a:t>
            </a:r>
            <a:r>
              <a:rPr lang="ru-RU" sz="1500" dirty="0" err="1"/>
              <a:t>қаӊынта</a:t>
            </a:r>
            <a:r>
              <a:rPr lang="ru-RU" sz="1500" dirty="0"/>
              <a:t> </a:t>
            </a:r>
            <a:r>
              <a:rPr lang="ru-RU" sz="1500" dirty="0" err="1"/>
              <a:t>үбкелепен</a:t>
            </a:r>
            <a:r>
              <a:rPr lang="ru-RU" sz="1500" dirty="0"/>
              <a:t> </a:t>
            </a:r>
            <a:r>
              <a:rPr lang="ru-RU" sz="1500" dirty="0" err="1"/>
              <a:t>тезпен</a:t>
            </a:r>
            <a:r>
              <a:rPr lang="ru-RU" sz="1500" dirty="0"/>
              <a:t> </a:t>
            </a:r>
            <a:r>
              <a:rPr lang="ru-RU" sz="1500" dirty="0" err="1"/>
              <a:t>бармис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/>
              <a:t>Яна </a:t>
            </a:r>
            <a:r>
              <a:rPr lang="ru-RU" sz="1500" dirty="0" err="1"/>
              <a:t>сақынмис</a:t>
            </a:r>
            <a:r>
              <a:rPr lang="ru-RU" sz="1500" dirty="0"/>
              <a:t>, </a:t>
            </a:r>
            <a:r>
              <a:rPr lang="ru-RU" sz="1500" dirty="0" err="1"/>
              <a:t>келмис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Үгүм</a:t>
            </a:r>
            <a:r>
              <a:rPr lang="ru-RU" sz="1500" dirty="0"/>
              <a:t> </a:t>
            </a:r>
            <a:r>
              <a:rPr lang="ru-RU" sz="1500" dirty="0" err="1"/>
              <a:t>үтин</a:t>
            </a:r>
            <a:r>
              <a:rPr lang="ru-RU" sz="1500" dirty="0"/>
              <a:t> </a:t>
            </a:r>
            <a:r>
              <a:rPr lang="ru-RU" sz="1500" dirty="0" err="1"/>
              <a:t>алайын</a:t>
            </a:r>
            <a:r>
              <a:rPr lang="ru-RU" sz="1500" dirty="0"/>
              <a:t>,</a:t>
            </a:r>
          </a:p>
          <a:p>
            <a:pPr algn="ctr"/>
            <a:r>
              <a:rPr lang="ru-RU" sz="1500" dirty="0" err="1"/>
              <a:t>қаным</a:t>
            </a:r>
            <a:r>
              <a:rPr lang="ru-RU" sz="1500" dirty="0"/>
              <a:t> </a:t>
            </a:r>
            <a:r>
              <a:rPr lang="ru-RU" sz="1500" dirty="0" err="1"/>
              <a:t>сабын</a:t>
            </a:r>
            <a:r>
              <a:rPr lang="ru-RU" sz="1500" dirty="0"/>
              <a:t> </a:t>
            </a:r>
            <a:r>
              <a:rPr lang="ru-RU" sz="1500" dirty="0" err="1"/>
              <a:t>тиӊлайын</a:t>
            </a:r>
            <a:r>
              <a:rPr lang="ru-RU" sz="1500" dirty="0"/>
              <a:t> тип</a:t>
            </a:r>
          </a:p>
          <a:p>
            <a:pPr algn="ctr"/>
            <a:r>
              <a:rPr lang="ru-RU" sz="1500" dirty="0" err="1"/>
              <a:t>келмис</a:t>
            </a:r>
            <a:r>
              <a:rPr lang="ru-RU" sz="1500" dirty="0"/>
              <a:t> тир.</a:t>
            </a:r>
          </a:p>
          <a:p>
            <a:pPr algn="ctr"/>
            <a:r>
              <a:rPr lang="ru-RU" sz="1500" dirty="0" err="1"/>
              <a:t>Анча</a:t>
            </a:r>
            <a:r>
              <a:rPr lang="ru-RU" sz="1500" dirty="0"/>
              <a:t> </a:t>
            </a:r>
            <a:r>
              <a:rPr lang="ru-RU" sz="1500" dirty="0" err="1"/>
              <a:t>билиӊлер</a:t>
            </a:r>
            <a:r>
              <a:rPr lang="ru-RU" sz="1500" dirty="0"/>
              <a:t>.</a:t>
            </a:r>
          </a:p>
          <a:p>
            <a:pPr algn="ctr"/>
            <a:r>
              <a:rPr lang="ru-RU" sz="1500" dirty="0" err="1"/>
              <a:t>Эдгү</a:t>
            </a:r>
            <a:r>
              <a:rPr lang="ru-RU" sz="1500" dirty="0"/>
              <a:t> ул.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u="sng" dirty="0"/>
              <a:t>Б. </a:t>
            </a:r>
            <a:r>
              <a:rPr lang="ru-RU" sz="1500" u="sng" dirty="0" err="1"/>
              <a:t>Виногродский</a:t>
            </a:r>
            <a:r>
              <a:rPr lang="ru-RU" sz="1500" u="sng" dirty="0"/>
              <a:t> </a:t>
            </a:r>
            <a:endParaRPr lang="ru-RU" sz="1500" u="sng" dirty="0" smtClean="0"/>
          </a:p>
          <a:p>
            <a:pPr algn="ctr"/>
            <a:r>
              <a:rPr lang="ru-RU" sz="1500" u="sng" dirty="0" smtClean="0"/>
              <a:t>и </a:t>
            </a:r>
            <a:r>
              <a:rPr lang="ru-RU" sz="1500" u="sng" dirty="0"/>
              <a:t>Ф. </a:t>
            </a:r>
            <a:r>
              <a:rPr lang="ru-RU" sz="1500" u="sng" dirty="0" err="1"/>
              <a:t>Черницын</a:t>
            </a:r>
            <a:r>
              <a:rPr lang="ru-RU" sz="1500" u="sng" dirty="0"/>
              <a:t>:</a:t>
            </a:r>
          </a:p>
          <a:p>
            <a:pPr algn="ctr"/>
            <a:r>
              <a:rPr lang="ru-RU" sz="1500" dirty="0"/>
              <a:t> </a:t>
            </a:r>
          </a:p>
          <a:p>
            <a:pPr algn="ctr"/>
            <a:r>
              <a:rPr lang="ru-RU" sz="1500" dirty="0"/>
              <a:t>Сын,</a:t>
            </a:r>
          </a:p>
          <a:p>
            <a:pPr algn="ctr"/>
            <a:r>
              <a:rPr lang="ru-RU" sz="1500" dirty="0"/>
              <a:t>поссорившись с матерью и отцом, убежал.</a:t>
            </a:r>
          </a:p>
          <a:p>
            <a:pPr algn="ctr"/>
            <a:r>
              <a:rPr lang="ru-RU" sz="1500" dirty="0"/>
              <a:t>Потом задумался и пришёл.</a:t>
            </a:r>
          </a:p>
          <a:p>
            <a:pPr algn="ctr"/>
            <a:r>
              <a:rPr lang="ru-RU" sz="1500" dirty="0"/>
              <a:t>Сказал: последую совету матери.</a:t>
            </a:r>
          </a:p>
          <a:p>
            <a:pPr algn="ctr"/>
            <a:r>
              <a:rPr lang="ru-RU" sz="1500" dirty="0"/>
              <a:t>Послушаю слово отца.</a:t>
            </a:r>
          </a:p>
          <a:p>
            <a:pPr algn="ctr"/>
            <a:r>
              <a:rPr lang="ru-RU" sz="1500" dirty="0"/>
              <a:t>И пришёл.</a:t>
            </a:r>
          </a:p>
          <a:p>
            <a:pPr algn="ctr"/>
            <a:r>
              <a:rPr lang="ru-RU" sz="1500" dirty="0"/>
              <a:t>Знайте так.</a:t>
            </a:r>
          </a:p>
          <a:p>
            <a:pPr algn="ctr"/>
            <a:r>
              <a:rPr lang="ru-RU" sz="15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Блудный сын к отцу пришёл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спросил со вздохом: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Что такое хорошо? Что такое плохо?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Тишина ему в ответ на погосте,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Лишь чирикают в ветвях алконосты.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Расскажи-ка нам </a:t>
            </a:r>
            <a:r>
              <a:rPr lang="ru-RU" sz="1600" dirty="0" smtClean="0"/>
              <a:t>отец / что </a:t>
            </a:r>
            <a:r>
              <a:rPr lang="ru-RU" sz="1600" dirty="0"/>
              <a:t>такое есть </a:t>
            </a:r>
            <a:r>
              <a:rPr lang="ru-RU" sz="1600" dirty="0" err="1"/>
              <a:t>потец</a:t>
            </a:r>
            <a:r>
              <a:rPr lang="ru-RU" sz="1600" dirty="0"/>
              <a:t>?"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4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9" cy="6014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Йылқа</a:t>
            </a:r>
            <a:r>
              <a:rPr lang="ru-RU" sz="1600" dirty="0"/>
              <a:t> </a:t>
            </a:r>
            <a:r>
              <a:rPr lang="ru-RU" sz="1600" dirty="0" err="1"/>
              <a:t>тегмисиг</a:t>
            </a:r>
            <a:r>
              <a:rPr lang="ru-RU" sz="1600" dirty="0"/>
              <a:t> </a:t>
            </a:r>
            <a:r>
              <a:rPr lang="ru-RU" sz="1600" dirty="0" err="1"/>
              <a:t>йыдытмайын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Айқа</a:t>
            </a:r>
            <a:r>
              <a:rPr lang="ru-RU" sz="1600" dirty="0"/>
              <a:t> </a:t>
            </a:r>
            <a:r>
              <a:rPr lang="ru-RU" sz="1600" dirty="0" err="1"/>
              <a:t>тегмисиг</a:t>
            </a:r>
            <a:r>
              <a:rPr lang="ru-RU" sz="1600" dirty="0"/>
              <a:t> </a:t>
            </a:r>
            <a:r>
              <a:rPr lang="ru-RU" sz="1600" dirty="0" err="1"/>
              <a:t>артатмайын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Эдгүси</a:t>
            </a:r>
            <a:r>
              <a:rPr lang="ru-RU" sz="1600" dirty="0"/>
              <a:t> </a:t>
            </a:r>
            <a:r>
              <a:rPr lang="ru-RU" sz="1600" dirty="0" err="1"/>
              <a:t>булзун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Не дам сгнить тому, что достигло года.</a:t>
            </a:r>
          </a:p>
          <a:p>
            <a:pPr algn="ctr"/>
            <a:r>
              <a:rPr lang="ru-RU" sz="1600" dirty="0"/>
              <a:t>Не испорчу того, что достигло месяца.</a:t>
            </a:r>
          </a:p>
          <a:p>
            <a:pPr algn="ctr"/>
            <a:r>
              <a:rPr lang="ru-RU" sz="1600" dirty="0"/>
              <a:t>Пусть будет у него благо.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сохраню всё то, что было долго.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Я удержу всё то, что было кратко.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Течёт река долго.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капля вниз кратко.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 земле шестёрка, в небесах девятка.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Будьте здоровы, живите богато!..."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7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8" cy="6014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Туқуз</a:t>
            </a:r>
            <a:r>
              <a:rPr lang="ru-RU" sz="1600" dirty="0"/>
              <a:t> </a:t>
            </a:r>
            <a:r>
              <a:rPr lang="ru-RU" sz="1600" dirty="0" err="1"/>
              <a:t>арлы</a:t>
            </a:r>
            <a:r>
              <a:rPr lang="ru-RU" sz="1600" dirty="0"/>
              <a:t> </a:t>
            </a:r>
            <a:r>
              <a:rPr lang="ru-RU" sz="1600" dirty="0" err="1"/>
              <a:t>сыгун</a:t>
            </a:r>
            <a:r>
              <a:rPr lang="ru-RU" sz="1600" dirty="0"/>
              <a:t> </a:t>
            </a:r>
            <a:r>
              <a:rPr lang="ru-RU" sz="1600" dirty="0" err="1"/>
              <a:t>кийик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Бедиз</a:t>
            </a:r>
            <a:r>
              <a:rPr lang="ru-RU" sz="1600" dirty="0"/>
              <a:t> </a:t>
            </a:r>
            <a:r>
              <a:rPr lang="ru-RU" sz="1600" dirty="0" err="1"/>
              <a:t>тиз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үнүпен</a:t>
            </a:r>
            <a:r>
              <a:rPr lang="ru-RU" sz="1600" dirty="0"/>
              <a:t> </a:t>
            </a:r>
            <a:r>
              <a:rPr lang="ru-RU" sz="1600" dirty="0" err="1"/>
              <a:t>мүӊрейүр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теӊри</a:t>
            </a:r>
            <a:r>
              <a:rPr lang="ru-RU" sz="1600" dirty="0"/>
              <a:t> </a:t>
            </a:r>
            <a:r>
              <a:rPr lang="ru-RU" sz="1600" dirty="0" err="1"/>
              <a:t>эсидти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 err="1"/>
              <a:t>Асра</a:t>
            </a:r>
            <a:r>
              <a:rPr lang="ru-RU" sz="1600" dirty="0"/>
              <a:t> </a:t>
            </a:r>
            <a:r>
              <a:rPr lang="ru-RU" sz="1600" dirty="0" err="1"/>
              <a:t>киси</a:t>
            </a:r>
            <a:r>
              <a:rPr lang="ru-RU" sz="1600" dirty="0"/>
              <a:t> </a:t>
            </a:r>
            <a:r>
              <a:rPr lang="ru-RU" sz="1600" dirty="0" err="1"/>
              <a:t>билти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Антыг</a:t>
            </a:r>
            <a:r>
              <a:rPr lang="ru-RU" sz="1600" dirty="0"/>
              <a:t> </a:t>
            </a:r>
            <a:r>
              <a:rPr lang="ru-RU" sz="1600" dirty="0" err="1"/>
              <a:t>күчлүг</a:t>
            </a:r>
            <a:r>
              <a:rPr lang="ru-RU" sz="1600" dirty="0"/>
              <a:t> мен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зверь марал о девяти рогах.</a:t>
            </a:r>
          </a:p>
          <a:p>
            <a:pPr algn="ctr"/>
            <a:r>
              <a:rPr lang="ru-RU" sz="1600" dirty="0"/>
              <a:t>Забравшись на красивый холм, трублю.</a:t>
            </a:r>
          </a:p>
          <a:p>
            <a:pPr algn="ctr"/>
            <a:r>
              <a:rPr lang="ru-RU" sz="1600" dirty="0"/>
              <a:t>Небо наверху услышало,</a:t>
            </a:r>
          </a:p>
          <a:p>
            <a:pPr algn="ctr"/>
            <a:r>
              <a:rPr lang="ru-RU" sz="1600" dirty="0"/>
              <a:t>Человек внизу узнал.</a:t>
            </a:r>
          </a:p>
          <a:p>
            <a:pPr algn="ctr"/>
            <a:r>
              <a:rPr lang="ru-RU" sz="1600" dirty="0"/>
              <a:t>Так я силён.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благородный марал,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У меня есть девять рогов.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Мой рёв, словно тысяча труб.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Вверху напугал богов.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Внизу человек зарыдал.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Сидя на красивом холме/Я часто вижу сны, и вот что кажется мне..."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2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8" cy="601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Тураййа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endParaRPr lang="ru-RU" sz="1600" dirty="0"/>
          </a:p>
          <a:p>
            <a:pPr algn="ctr"/>
            <a:r>
              <a:rPr lang="ru-RU" sz="1600" dirty="0" err="1"/>
              <a:t>түснекиӊе</a:t>
            </a:r>
            <a:r>
              <a:rPr lang="ru-RU" sz="1600" dirty="0"/>
              <a:t> </a:t>
            </a:r>
            <a:r>
              <a:rPr lang="ru-RU" sz="1600" dirty="0" err="1"/>
              <a:t>қунмис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Туйматын</a:t>
            </a:r>
            <a:r>
              <a:rPr lang="ru-RU" sz="1600" dirty="0"/>
              <a:t> </a:t>
            </a:r>
            <a:r>
              <a:rPr lang="ru-RU" sz="1600" dirty="0" err="1"/>
              <a:t>тузқа</a:t>
            </a:r>
            <a:r>
              <a:rPr lang="ru-RU" sz="1600" dirty="0"/>
              <a:t> </a:t>
            </a:r>
            <a:r>
              <a:rPr lang="ru-RU" sz="1600" dirty="0" err="1"/>
              <a:t>илинмис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Учауматын</a:t>
            </a:r>
            <a:r>
              <a:rPr lang="ru-RU" sz="1600" dirty="0"/>
              <a:t> </a:t>
            </a:r>
            <a:r>
              <a:rPr lang="ru-RU" sz="1600" dirty="0" err="1"/>
              <a:t>улурур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Журавль-птица</a:t>
            </a:r>
          </a:p>
          <a:p>
            <a:pPr algn="ctr"/>
            <a:r>
              <a:rPr lang="ru-RU" sz="1600" dirty="0"/>
              <a:t>приземлилась на привал.</a:t>
            </a:r>
          </a:p>
          <a:p>
            <a:pPr algn="ctr"/>
            <a:r>
              <a:rPr lang="ru-RU" sz="1600" dirty="0"/>
              <a:t>Не почуяв, попала в ловушку.</a:t>
            </a:r>
          </a:p>
          <a:p>
            <a:pPr algn="ctr"/>
            <a:r>
              <a:rPr lang="ru-RU" sz="1600" dirty="0"/>
              <a:t>Сидит, взлететь не может.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Журавль-птица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небе летать устал,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Около леса сел на опушку.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И угодил в ловушку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Как та, что в ладонях, синица.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Не в землю нашу полегли когда-то..."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7" cy="601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Яргун</a:t>
            </a:r>
            <a:r>
              <a:rPr lang="ru-RU" sz="1600" dirty="0"/>
              <a:t> </a:t>
            </a:r>
            <a:r>
              <a:rPr lang="ru-RU" sz="1600" dirty="0" err="1"/>
              <a:t>кийик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Яйлыг</a:t>
            </a:r>
            <a:r>
              <a:rPr lang="ru-RU" sz="1600" dirty="0"/>
              <a:t> </a:t>
            </a:r>
            <a:r>
              <a:rPr lang="ru-RU" sz="1600" dirty="0" err="1"/>
              <a:t>тагыма</a:t>
            </a:r>
            <a:r>
              <a:rPr lang="ru-RU" sz="1600" dirty="0"/>
              <a:t> </a:t>
            </a:r>
            <a:r>
              <a:rPr lang="ru-RU" sz="1600" dirty="0" err="1"/>
              <a:t>агыпан</a:t>
            </a:r>
            <a:r>
              <a:rPr lang="ru-RU" sz="1600" dirty="0"/>
              <a:t> </a:t>
            </a:r>
            <a:r>
              <a:rPr lang="ru-RU" sz="1600" dirty="0" err="1"/>
              <a:t>яйлаюр</a:t>
            </a:r>
            <a:r>
              <a:rPr lang="ru-RU" sz="1600" dirty="0"/>
              <a:t> </a:t>
            </a:r>
            <a:r>
              <a:rPr lang="ru-RU" sz="1600" dirty="0" err="1"/>
              <a:t>турур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Меӊилиг</a:t>
            </a:r>
            <a:r>
              <a:rPr lang="ru-RU" sz="1600" dirty="0"/>
              <a:t> мен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зверь </a:t>
            </a:r>
            <a:r>
              <a:rPr lang="ru-RU" sz="1600" dirty="0" err="1"/>
              <a:t>яргун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Взобравшись на свою летнюю гору,</a:t>
            </a:r>
          </a:p>
          <a:p>
            <a:pPr algn="ctr"/>
            <a:r>
              <a:rPr lang="ru-RU" sz="1600" dirty="0"/>
              <a:t>стою, провожу лето.</a:t>
            </a:r>
          </a:p>
          <a:p>
            <a:pPr algn="ctr"/>
            <a:r>
              <a:rPr lang="ru-RU" sz="1600" dirty="0"/>
              <a:t>Я счастлив.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зверь </a:t>
            </a:r>
            <a:r>
              <a:rPr lang="ru-RU" sz="1600" dirty="0" err="1"/>
              <a:t>яргун</a:t>
            </a:r>
            <a:r>
              <a:rPr lang="ru-RU" sz="1600" dirty="0"/>
              <a:t>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Скакун, прыгун, бегун, летун, плывун, ползун,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Ревун, крикун, свистун, ворчун, шипун, молчун,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Шалун, игрун, плясун, певун, хвастун, драчун.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Я врун, вещун, ведун, колдун и юн.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Я -- царь, я -- раб, я -- червь, я -- Бог"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1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7" cy="6014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Қанлыг</a:t>
            </a:r>
            <a:r>
              <a:rPr lang="ru-RU" sz="1600" dirty="0"/>
              <a:t> </a:t>
            </a:r>
            <a:r>
              <a:rPr lang="ru-RU" sz="1600" dirty="0" err="1"/>
              <a:t>сүси</a:t>
            </a:r>
            <a:r>
              <a:rPr lang="ru-RU" sz="1600" dirty="0"/>
              <a:t> </a:t>
            </a:r>
            <a:r>
              <a:rPr lang="ru-RU" sz="1600" dirty="0" err="1"/>
              <a:t>абқа</a:t>
            </a:r>
            <a:r>
              <a:rPr lang="ru-RU" sz="1600" dirty="0"/>
              <a:t> </a:t>
            </a:r>
            <a:r>
              <a:rPr lang="ru-RU" sz="1600" dirty="0" err="1"/>
              <a:t>үнмис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Сагыр</a:t>
            </a:r>
            <a:r>
              <a:rPr lang="ru-RU" sz="1600" dirty="0"/>
              <a:t> </a:t>
            </a:r>
            <a:r>
              <a:rPr lang="ru-RU" sz="1600" dirty="0" err="1"/>
              <a:t>ичре</a:t>
            </a:r>
            <a:r>
              <a:rPr lang="ru-RU" sz="1600" dirty="0"/>
              <a:t> </a:t>
            </a:r>
            <a:r>
              <a:rPr lang="ru-RU" sz="1600" dirty="0" err="1"/>
              <a:t>элик</a:t>
            </a:r>
            <a:r>
              <a:rPr lang="ru-RU" sz="1600" dirty="0"/>
              <a:t> </a:t>
            </a:r>
            <a:r>
              <a:rPr lang="ru-RU" sz="1600" dirty="0" err="1"/>
              <a:t>кийик</a:t>
            </a:r>
            <a:r>
              <a:rPr lang="ru-RU" sz="1600" dirty="0"/>
              <a:t> </a:t>
            </a:r>
            <a:r>
              <a:rPr lang="ru-RU" sz="1600" dirty="0" err="1"/>
              <a:t>кирмис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Қан</a:t>
            </a:r>
            <a:r>
              <a:rPr lang="ru-RU" sz="1600" dirty="0"/>
              <a:t> </a:t>
            </a:r>
            <a:r>
              <a:rPr lang="ru-RU" sz="1600" dirty="0" err="1"/>
              <a:t>элгин</a:t>
            </a:r>
            <a:r>
              <a:rPr lang="ru-RU" sz="1600" dirty="0"/>
              <a:t> </a:t>
            </a:r>
            <a:r>
              <a:rPr lang="ru-RU" sz="1600" dirty="0" err="1"/>
              <a:t>тутмис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Қара</a:t>
            </a:r>
            <a:r>
              <a:rPr lang="ru-RU" sz="1600" dirty="0"/>
              <a:t> </a:t>
            </a:r>
            <a:r>
              <a:rPr lang="ru-RU" sz="1600" dirty="0" err="1"/>
              <a:t>қамыг</a:t>
            </a:r>
            <a:r>
              <a:rPr lang="ru-RU" sz="1600" dirty="0"/>
              <a:t> </a:t>
            </a:r>
            <a:r>
              <a:rPr lang="ru-RU" sz="1600" dirty="0" err="1"/>
              <a:t>сүси</a:t>
            </a:r>
            <a:r>
              <a:rPr lang="ru-RU" sz="1600" dirty="0"/>
              <a:t> </a:t>
            </a:r>
            <a:r>
              <a:rPr lang="ru-RU" sz="1600" dirty="0" err="1"/>
              <a:t>үгирүр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Войско с ханом вышло на охоту.</a:t>
            </a:r>
          </a:p>
          <a:p>
            <a:pPr algn="ctr"/>
            <a:r>
              <a:rPr lang="ru-RU" sz="1600" dirty="0"/>
              <a:t>В облаву попался зверь косуля.</a:t>
            </a:r>
          </a:p>
          <a:p>
            <a:pPr algn="ctr"/>
            <a:r>
              <a:rPr lang="ru-RU" sz="1600" dirty="0"/>
              <a:t>Хан собственноручно поймал её.</a:t>
            </a:r>
          </a:p>
          <a:p>
            <a:pPr algn="ctr"/>
            <a:r>
              <a:rPr lang="ru-RU" sz="1600" dirty="0"/>
              <a:t>Весь люд войска радуется.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Хан на охоту поскакал со всей своею ратью.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Рукой косулю он поймал и удостоился похвал.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Тут, соблюдая ритуал, все стали </a:t>
            </a:r>
            <a:r>
              <a:rPr lang="ru-RU" sz="1600" dirty="0" err="1"/>
              <a:t>ликовати</a:t>
            </a:r>
            <a:r>
              <a:rPr lang="ru-RU" sz="16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зверь тихонько умирал, и Бог послал ему сигнал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 небесной благодатью.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Я к тебе прилетаю, Беловежская пуща..."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7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6" cy="6014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Күк</a:t>
            </a:r>
            <a:r>
              <a:rPr lang="ru-RU" sz="1600" dirty="0"/>
              <a:t> </a:t>
            </a:r>
            <a:r>
              <a:rPr lang="ru-RU" sz="1600" dirty="0" err="1"/>
              <a:t>буймул</a:t>
            </a:r>
            <a:r>
              <a:rPr lang="ru-RU" sz="1600" dirty="0"/>
              <a:t> </a:t>
            </a:r>
            <a:r>
              <a:rPr lang="ru-RU" sz="1600" dirty="0" err="1"/>
              <a:t>туган</a:t>
            </a:r>
            <a:r>
              <a:rPr lang="ru-RU" sz="1600" dirty="0"/>
              <a:t> </a:t>
            </a:r>
            <a:r>
              <a:rPr lang="ru-RU" sz="1600" dirty="0" err="1"/>
              <a:t>қус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Күрүклүг</a:t>
            </a:r>
            <a:r>
              <a:rPr lang="ru-RU" sz="1600" dirty="0"/>
              <a:t> </a:t>
            </a:r>
            <a:r>
              <a:rPr lang="ru-RU" sz="1600" dirty="0" err="1"/>
              <a:t>қаяга</a:t>
            </a:r>
            <a:r>
              <a:rPr lang="ru-RU" sz="1600" dirty="0"/>
              <a:t> </a:t>
            </a:r>
            <a:r>
              <a:rPr lang="ru-RU" sz="1600" dirty="0" err="1"/>
              <a:t>қунупан</a:t>
            </a:r>
            <a:r>
              <a:rPr lang="ru-RU" sz="1600" dirty="0"/>
              <a:t> </a:t>
            </a:r>
            <a:r>
              <a:rPr lang="ru-RU" sz="1600" dirty="0" err="1"/>
              <a:t>күзлейүр</a:t>
            </a:r>
            <a:r>
              <a:rPr lang="ru-RU" sz="1600" dirty="0"/>
              <a:t> мен.</a:t>
            </a:r>
          </a:p>
          <a:p>
            <a:pPr algn="ctr"/>
            <a:r>
              <a:rPr lang="ru-RU" sz="1600" dirty="0" err="1"/>
              <a:t>Ягақлыг</a:t>
            </a:r>
            <a:r>
              <a:rPr lang="ru-RU" sz="1600" dirty="0"/>
              <a:t> </a:t>
            </a:r>
            <a:r>
              <a:rPr lang="ru-RU" sz="1600" dirty="0" err="1"/>
              <a:t>туграқ</a:t>
            </a:r>
            <a:r>
              <a:rPr lang="ru-RU" sz="1600" dirty="0"/>
              <a:t>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түсүпен</a:t>
            </a:r>
            <a:r>
              <a:rPr lang="ru-RU" sz="1600" dirty="0"/>
              <a:t> </a:t>
            </a:r>
            <a:r>
              <a:rPr lang="ru-RU" sz="1600" dirty="0" err="1"/>
              <a:t>яйлаюр</a:t>
            </a:r>
            <a:r>
              <a:rPr lang="ru-RU" sz="1600" dirty="0"/>
              <a:t> мен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Аййыг</a:t>
            </a:r>
            <a:r>
              <a:rPr lang="ru-RU" sz="1600" dirty="0"/>
              <a:t> </a:t>
            </a:r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Я смелая вольная птица сокол.</a:t>
            </a:r>
          </a:p>
          <a:p>
            <a:pPr algn="ctr"/>
            <a:r>
              <a:rPr lang="ru-RU" sz="1600" dirty="0"/>
              <a:t>Приземлившись на красивую скалу, оглядываюсь.</a:t>
            </a:r>
          </a:p>
          <a:p>
            <a:pPr algn="ctr"/>
            <a:r>
              <a:rPr lang="ru-RU" sz="1600" dirty="0"/>
              <a:t>Припадая к цветущему тополю, провожу лето.</a:t>
            </a:r>
          </a:p>
          <a:p>
            <a:pPr algn="ctr"/>
            <a:r>
              <a:rPr lang="ru-RU" sz="1600" dirty="0"/>
              <a:t>Знайте так: это ужасно хорошо.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Я сокол вольный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 скале краеугольной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Сижу и землю озираю.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Охотник я и я взлетаю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лазури неба исчезая.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Я птица вольная..."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6" cy="6014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Семиз</a:t>
            </a:r>
            <a:r>
              <a:rPr lang="ru-RU" sz="1600" dirty="0"/>
              <a:t> </a:t>
            </a:r>
            <a:r>
              <a:rPr lang="ru-RU" sz="1600" dirty="0" err="1"/>
              <a:t>ат</a:t>
            </a:r>
            <a:r>
              <a:rPr lang="ru-RU" sz="1600" dirty="0"/>
              <a:t> </a:t>
            </a:r>
            <a:r>
              <a:rPr lang="ru-RU" sz="1600" dirty="0" err="1"/>
              <a:t>агзы</a:t>
            </a:r>
            <a:r>
              <a:rPr lang="ru-RU" sz="1600" dirty="0"/>
              <a:t> </a:t>
            </a:r>
            <a:r>
              <a:rPr lang="ru-RU" sz="1600" dirty="0" err="1"/>
              <a:t>қатыг</a:t>
            </a:r>
            <a:r>
              <a:rPr lang="ru-RU" sz="1600" dirty="0"/>
              <a:t> </a:t>
            </a:r>
            <a:r>
              <a:rPr lang="ru-RU" sz="1600" dirty="0" err="1"/>
              <a:t>булты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Идиси</a:t>
            </a:r>
            <a:r>
              <a:rPr lang="ru-RU" sz="1600" dirty="0"/>
              <a:t> </a:t>
            </a:r>
            <a:r>
              <a:rPr lang="ru-RU" sz="1600" dirty="0" err="1"/>
              <a:t>умаз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белиӊлер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Рот зажиревшего коня отвердел.</a:t>
            </a:r>
          </a:p>
          <a:p>
            <a:pPr algn="ctr"/>
            <a:r>
              <a:rPr lang="ru-RU" sz="1600" dirty="0"/>
              <a:t>Владелец не совладает.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Конь со зла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Закусил удила.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Жизнь прошла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Как шальная стрела.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Такие дела.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Парус, порвали парус!/ Каюсь, каюсь, каюсь..."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6"/>
            <a:ext cx="4931985" cy="6014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Амты</a:t>
            </a:r>
            <a:r>
              <a:rPr lang="ru-RU" sz="1600" dirty="0"/>
              <a:t> </a:t>
            </a:r>
            <a:r>
              <a:rPr lang="ru-RU" sz="1600" dirty="0" err="1"/>
              <a:t>амрақ</a:t>
            </a:r>
            <a:r>
              <a:rPr lang="ru-RU" sz="1600" dirty="0"/>
              <a:t> </a:t>
            </a:r>
            <a:r>
              <a:rPr lang="ru-RU" sz="1600" dirty="0" err="1"/>
              <a:t>угланым</a:t>
            </a:r>
            <a:r>
              <a:rPr lang="ru-RU" sz="1600" dirty="0"/>
              <a:t> </a:t>
            </a:r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Бу</a:t>
            </a:r>
            <a:r>
              <a:rPr lang="ru-RU" sz="1600" dirty="0"/>
              <a:t> </a:t>
            </a:r>
            <a:r>
              <a:rPr lang="ru-RU" sz="1600" dirty="0" err="1"/>
              <a:t>ырқ</a:t>
            </a:r>
            <a:r>
              <a:rPr lang="ru-RU" sz="1600" dirty="0"/>
              <a:t> </a:t>
            </a:r>
            <a:r>
              <a:rPr lang="ru-RU" sz="1600" dirty="0" err="1"/>
              <a:t>битиг</a:t>
            </a:r>
            <a:r>
              <a:rPr lang="ru-RU" sz="1600" dirty="0"/>
              <a:t> </a:t>
            </a:r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 err="1"/>
              <a:t>Анчып</a:t>
            </a:r>
            <a:r>
              <a:rPr lang="ru-RU" sz="1600" dirty="0"/>
              <a:t> </a:t>
            </a:r>
            <a:r>
              <a:rPr lang="ru-RU" sz="1600" dirty="0" err="1"/>
              <a:t>алқу</a:t>
            </a:r>
            <a:r>
              <a:rPr lang="ru-RU" sz="1600" dirty="0"/>
              <a:t> </a:t>
            </a:r>
            <a:r>
              <a:rPr lang="ru-RU" sz="1600" dirty="0" err="1"/>
              <a:t>кентү</a:t>
            </a:r>
            <a:r>
              <a:rPr lang="ru-RU" sz="1600" dirty="0"/>
              <a:t> </a:t>
            </a:r>
            <a:r>
              <a:rPr lang="ru-RU" sz="1600" dirty="0" err="1"/>
              <a:t>үлүги</a:t>
            </a:r>
            <a:r>
              <a:rPr lang="ru-RU" sz="1600" dirty="0"/>
              <a:t> </a:t>
            </a:r>
            <a:r>
              <a:rPr lang="ru-RU" sz="1600" dirty="0" err="1"/>
              <a:t>эрклиг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r>
              <a:rPr lang="ru-RU" sz="1600" u="sng" dirty="0"/>
              <a:t>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и </a:t>
            </a:r>
            <a:r>
              <a:rPr lang="ru-RU" sz="1600" u="sng" dirty="0"/>
              <a:t>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Теперь, любимые мои сыночки, знайте так.</a:t>
            </a:r>
          </a:p>
          <a:p>
            <a:pPr algn="ctr"/>
            <a:r>
              <a:rPr lang="ru-RU" sz="1600" dirty="0"/>
              <a:t>Эти письмена судьбы хороши.</a:t>
            </a:r>
          </a:p>
          <a:p>
            <a:pPr algn="ctr"/>
            <a:r>
              <a:rPr lang="ru-RU" sz="1600" dirty="0"/>
              <a:t>Так каждый сам повелевает своей долей.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Теперь, любимые сыночки,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Дошёл наш путь до крайней точки.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На пашне душ как семена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Взойдут ли эти письмена?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Решает каждый в одиночку.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Носики-</a:t>
            </a:r>
            <a:r>
              <a:rPr lang="ru-RU" sz="1600" dirty="0" err="1"/>
              <a:t>курносики</a:t>
            </a:r>
            <a:r>
              <a:rPr lang="ru-RU" sz="1600" dirty="0"/>
              <a:t> сопят..."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7"/>
            <a:ext cx="4931985" cy="6014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8000"/>
            <a:ext cx="205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</a:t>
            </a:r>
            <a:r>
              <a:rPr lang="en-US" sz="1600" b="1" i="1" dirty="0"/>
              <a:t>a</a:t>
            </a:r>
            <a:r>
              <a:rPr lang="en-US" sz="1600" b="1" dirty="0"/>
              <a:t>rs y</a:t>
            </a:r>
            <a:r>
              <a:rPr lang="ru-RU" sz="1600" b="1" dirty="0"/>
              <a:t>ı</a:t>
            </a:r>
            <a:r>
              <a:rPr lang="en-US" sz="1600" b="1" dirty="0"/>
              <a:t>l </a:t>
            </a:r>
            <a:r>
              <a:rPr lang="en-US" sz="1600" b="1" i="1" dirty="0" err="1"/>
              <a:t>e</a:t>
            </a:r>
            <a:r>
              <a:rPr lang="en-US" sz="1600" b="1" dirty="0" err="1"/>
              <a:t>kinti</a:t>
            </a:r>
            <a:r>
              <a:rPr lang="en-US" sz="1600" b="1" dirty="0"/>
              <a:t> </a:t>
            </a:r>
            <a:r>
              <a:rPr lang="en-US" sz="1600" b="1" i="1" dirty="0"/>
              <a:t>a</a:t>
            </a:r>
            <a:r>
              <a:rPr lang="en-US" sz="1600" b="1" dirty="0"/>
              <a:t>y bi</a:t>
            </a:r>
            <a:r>
              <a:rPr lang="ru-RU" sz="1600" b="1" dirty="0"/>
              <a:t>ş </a:t>
            </a:r>
            <a:r>
              <a:rPr lang="en-US" sz="1600" b="1" dirty="0" err="1"/>
              <a:t>yig</a:t>
            </a:r>
            <a:r>
              <a:rPr lang="en-US" sz="1600" b="1" i="1" dirty="0" err="1"/>
              <a:t>i</a:t>
            </a:r>
            <a:r>
              <a:rPr lang="en-US" sz="1600" b="1" dirty="0" err="1"/>
              <a:t>rmik</a:t>
            </a:r>
            <a:r>
              <a:rPr lang="ru-RU" sz="1600" b="1" dirty="0"/>
              <a:t>ä</a:t>
            </a:r>
            <a:endParaRPr lang="ru-RU" sz="1600" dirty="0"/>
          </a:p>
          <a:p>
            <a:pPr algn="ctr"/>
            <a:r>
              <a:rPr lang="en-US" sz="1600" b="1" dirty="0" err="1"/>
              <a:t>T</a:t>
            </a:r>
            <a:r>
              <a:rPr lang="en-US" sz="1600" b="1" i="1" dirty="0" err="1"/>
              <a:t>a</a:t>
            </a:r>
            <a:r>
              <a:rPr lang="en-US" sz="1600" b="1" dirty="0" err="1"/>
              <a:t>ygünt</a:t>
            </a:r>
            <a:r>
              <a:rPr lang="en-US" sz="1600" b="1" i="1" dirty="0" err="1"/>
              <a:t>a</a:t>
            </a:r>
            <a:r>
              <a:rPr lang="en-US" sz="1600" b="1" dirty="0" err="1"/>
              <a:t>n</a:t>
            </a:r>
            <a:r>
              <a:rPr lang="en-US" sz="1600" b="1" dirty="0"/>
              <a:t> </a:t>
            </a:r>
            <a:r>
              <a:rPr lang="en-US" sz="1600" b="1" dirty="0" err="1"/>
              <a:t>m</a:t>
            </a:r>
            <a:r>
              <a:rPr lang="en-US" sz="1600" b="1" i="1" dirty="0" err="1"/>
              <a:t>a</a:t>
            </a:r>
            <a:r>
              <a:rPr lang="en-US" sz="1600" b="1" dirty="0" err="1"/>
              <a:t>nıst</a:t>
            </a:r>
            <a:r>
              <a:rPr lang="en-US" sz="1600" b="1" i="1" dirty="0" err="1"/>
              <a:t>ı</a:t>
            </a:r>
            <a:r>
              <a:rPr lang="en-US" sz="1600" b="1" dirty="0" err="1"/>
              <a:t>nt</a:t>
            </a:r>
            <a:r>
              <a:rPr lang="en-US" sz="1600" b="1" i="1" dirty="0" err="1"/>
              <a:t>a</a:t>
            </a:r>
            <a:r>
              <a:rPr lang="en-US" sz="1600" b="1" dirty="0" err="1"/>
              <a:t>qı</a:t>
            </a:r>
            <a:endParaRPr lang="ru-RU" sz="1600" dirty="0"/>
          </a:p>
          <a:p>
            <a:pPr algn="ctr"/>
            <a:r>
              <a:rPr lang="en-US" sz="1600" b="1" dirty="0" err="1"/>
              <a:t>kiçig</a:t>
            </a:r>
            <a:r>
              <a:rPr lang="en-US" sz="1600" b="1" dirty="0"/>
              <a:t> </a:t>
            </a:r>
            <a:r>
              <a:rPr lang="en-US" sz="1600" b="1" dirty="0" err="1"/>
              <a:t>d</a:t>
            </a:r>
            <a:r>
              <a:rPr lang="en-US" sz="1600" b="1" i="1" dirty="0" err="1"/>
              <a:t>i</a:t>
            </a:r>
            <a:r>
              <a:rPr lang="en-US" sz="1600" b="1" dirty="0" err="1"/>
              <a:t>nt</a:t>
            </a:r>
            <a:r>
              <a:rPr lang="en-US" sz="1600" b="1" i="1" dirty="0" err="1"/>
              <a:t>a</a:t>
            </a:r>
            <a:r>
              <a:rPr lang="en-US" sz="1600" b="1" dirty="0" err="1"/>
              <a:t>r</a:t>
            </a:r>
            <a:r>
              <a:rPr lang="en-US" sz="1600" b="1" dirty="0"/>
              <a:t>, </a:t>
            </a:r>
            <a:r>
              <a:rPr lang="en-US" sz="1600" b="1" dirty="0" err="1"/>
              <a:t>burua</a:t>
            </a:r>
            <a:r>
              <a:rPr lang="en-US" sz="1600" b="1" dirty="0"/>
              <a:t> </a:t>
            </a:r>
            <a:r>
              <a:rPr lang="en-US" sz="1600" b="1" dirty="0" err="1"/>
              <a:t>quru</a:t>
            </a:r>
            <a:r>
              <a:rPr lang="en-US" sz="1600" b="1" dirty="0"/>
              <a:t>, </a:t>
            </a:r>
            <a:r>
              <a:rPr lang="en-US" sz="1600" b="1" i="1" dirty="0" err="1"/>
              <a:t>e</a:t>
            </a:r>
            <a:r>
              <a:rPr lang="en-US" sz="1600" b="1" dirty="0" err="1"/>
              <a:t>şidiç</a:t>
            </a:r>
            <a:r>
              <a:rPr lang="en-US" sz="1600" b="1" i="1" dirty="0" err="1"/>
              <a:t>i</a:t>
            </a:r>
            <a:r>
              <a:rPr lang="en-US" sz="1600" b="1" dirty="0" err="1"/>
              <a:t>m</a:t>
            </a:r>
            <a:r>
              <a:rPr lang="en-US" sz="1600" b="1" i="1" dirty="0" err="1"/>
              <a:t>i</a:t>
            </a:r>
            <a:r>
              <a:rPr lang="en-US" sz="1600" b="1" dirty="0" err="1"/>
              <a:t>z</a:t>
            </a:r>
            <a:r>
              <a:rPr lang="en-US" sz="1600" b="1" dirty="0"/>
              <a:t>,</a:t>
            </a:r>
            <a:endParaRPr lang="ru-RU" sz="1600" dirty="0"/>
          </a:p>
          <a:p>
            <a:pPr algn="ctr"/>
            <a:r>
              <a:rPr lang="en-US" sz="1600" b="1" dirty="0" err="1"/>
              <a:t>isig</a:t>
            </a:r>
            <a:r>
              <a:rPr lang="en-US" sz="1600" b="1" dirty="0"/>
              <a:t> </a:t>
            </a:r>
            <a:r>
              <a:rPr lang="en-US" sz="1600" b="1" dirty="0" err="1"/>
              <a:t>s</a:t>
            </a:r>
            <a:r>
              <a:rPr lang="en-US" sz="1600" b="1" i="1" dirty="0" err="1"/>
              <a:t>a</a:t>
            </a:r>
            <a:r>
              <a:rPr lang="en-US" sz="1600" b="1" dirty="0" err="1"/>
              <a:t>ŋun</a:t>
            </a:r>
            <a:r>
              <a:rPr lang="en-US" sz="1600" b="1" dirty="0"/>
              <a:t> </a:t>
            </a:r>
            <a:r>
              <a:rPr lang="en-US" sz="1600" b="1" dirty="0" err="1"/>
              <a:t>İtaç</a:t>
            </a:r>
            <a:r>
              <a:rPr lang="en-US" sz="1600" b="1" i="1" dirty="0" err="1"/>
              <a:t>u</a:t>
            </a:r>
            <a:r>
              <a:rPr lang="en-US" sz="1600" b="1" dirty="0" err="1"/>
              <a:t>q</a:t>
            </a:r>
            <a:r>
              <a:rPr lang="en-US" sz="1600" b="1" dirty="0"/>
              <a:t> </a:t>
            </a:r>
            <a:r>
              <a:rPr lang="en-US" sz="1600" b="1" dirty="0" err="1"/>
              <a:t>üçün</a:t>
            </a:r>
            <a:r>
              <a:rPr lang="en-US" sz="1600" b="1" dirty="0"/>
              <a:t> </a:t>
            </a:r>
            <a:r>
              <a:rPr lang="en-US" sz="1600" b="1" dirty="0" err="1"/>
              <a:t>bitidim</a:t>
            </a:r>
            <a:r>
              <a:rPr lang="en-US" sz="1600" b="1" dirty="0"/>
              <a:t>.</a:t>
            </a:r>
            <a:endParaRPr lang="ru-RU" sz="1600" dirty="0"/>
          </a:p>
          <a:p>
            <a:pPr algn="ctr"/>
            <a:r>
              <a:rPr lang="en-US" sz="1600" dirty="0"/>
              <a:t> </a:t>
            </a:r>
            <a:endParaRPr lang="ru-RU" sz="1600" dirty="0"/>
          </a:p>
          <a:p>
            <a:pPr algn="ctr"/>
            <a:r>
              <a:rPr lang="ru-RU" sz="1600" u="sng" dirty="0"/>
              <a:t>А. </a:t>
            </a:r>
            <a:r>
              <a:rPr lang="ru-RU" sz="1600" u="sng" dirty="0" err="1"/>
              <a:t>Гаркавец</a:t>
            </a:r>
            <a:r>
              <a:rPr lang="ru-RU" sz="1600" u="sng" dirty="0"/>
              <a:t>: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dirty="0"/>
              <a:t>В год барса, второго месяца, числа пятнадцатого</a:t>
            </a:r>
          </a:p>
          <a:p>
            <a:pPr algn="ctr">
              <a:spcBef>
                <a:spcPts val="600"/>
              </a:spcBef>
            </a:pPr>
            <a:r>
              <a:rPr lang="ru-RU" sz="1600" dirty="0"/>
              <a:t>для обитающих в монастыре </a:t>
            </a:r>
            <a:r>
              <a:rPr lang="ru-RU" sz="1600" dirty="0" err="1"/>
              <a:t>Тайгюнтан</a:t>
            </a:r>
            <a:r>
              <a:rPr lang="ru-RU" sz="1600" dirty="0"/>
              <a:t> [Обитель большого облака]</a:t>
            </a:r>
          </a:p>
          <a:p>
            <a:pPr algn="ctr">
              <a:spcBef>
                <a:spcPts val="600"/>
              </a:spcBef>
            </a:pPr>
            <a:r>
              <a:rPr lang="ru-RU" sz="1600" dirty="0"/>
              <a:t>наших младших избранных,</a:t>
            </a:r>
          </a:p>
          <a:p>
            <a:pPr algn="ctr">
              <a:spcBef>
                <a:spcPts val="600"/>
              </a:spcBef>
            </a:pPr>
            <a:r>
              <a:rPr lang="ru-RU" sz="1600" dirty="0"/>
              <a:t>проповедников и послушников,</a:t>
            </a:r>
          </a:p>
          <a:p>
            <a:pPr algn="ctr">
              <a:spcBef>
                <a:spcPts val="600"/>
              </a:spcBef>
            </a:pPr>
            <a:r>
              <a:rPr lang="ru-RU" sz="1600" dirty="0"/>
              <a:t>для преподобного настоятеля </a:t>
            </a:r>
            <a:r>
              <a:rPr lang="ru-RU" sz="1600" dirty="0" err="1"/>
              <a:t>Итачука</a:t>
            </a:r>
            <a:r>
              <a:rPr lang="ru-RU" sz="1600" dirty="0"/>
              <a:t> я написал.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000" y="108000"/>
            <a:ext cx="2088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i="1" dirty="0"/>
              <a:t>В год дракона,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i="1" dirty="0"/>
              <a:t>одиннадцатого месяца,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i="1" dirty="0"/>
              <a:t>тринадцатого числа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i="1" dirty="0"/>
              <a:t>для всех желающих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i="1" dirty="0"/>
              <a:t>написал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i="1" dirty="0"/>
              <a:t>Игорь Бурдонов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5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Жеребёнка родила кобылица,</a:t>
            </a:r>
          </a:p>
          <a:p>
            <a:pPr>
              <a:spcBef>
                <a:spcPts val="600"/>
              </a:spcBef>
            </a:pPr>
            <a:r>
              <a:rPr lang="ru-RU" sz="1600" dirty="0" err="1"/>
              <a:t>Верблюжёнка</a:t>
            </a:r>
            <a:r>
              <a:rPr lang="ru-RU" sz="1600" dirty="0"/>
              <a:t> родила верблюдица,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Сыночка родила молодица.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 думал, что ты всего лишь князь,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ты, оказывается, великих событий частица.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А если, по счастью, и двое прибудет/ никто с вас не спросит, никто не осудит"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Бег эр</a:t>
            </a:r>
          </a:p>
          <a:p>
            <a:pPr algn="ctr"/>
            <a:r>
              <a:rPr lang="ru-RU" sz="1200" dirty="0" err="1"/>
              <a:t>юнтыӊру</a:t>
            </a:r>
            <a:r>
              <a:rPr lang="ru-RU" sz="1200" dirty="0"/>
              <a:t> </a:t>
            </a:r>
            <a:r>
              <a:rPr lang="ru-RU" sz="1200" dirty="0" err="1"/>
              <a:t>бармис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Ақ</a:t>
            </a:r>
            <a:r>
              <a:rPr lang="ru-RU" sz="1200" dirty="0"/>
              <a:t> </a:t>
            </a:r>
            <a:r>
              <a:rPr lang="ru-RU" sz="1200" dirty="0" err="1"/>
              <a:t>биси</a:t>
            </a:r>
            <a:r>
              <a:rPr lang="ru-RU" sz="1200" dirty="0"/>
              <a:t> </a:t>
            </a:r>
            <a:r>
              <a:rPr lang="ru-RU" sz="1200" dirty="0" err="1"/>
              <a:t>қулунламис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Алтун</a:t>
            </a:r>
            <a:r>
              <a:rPr lang="ru-RU" sz="1200" dirty="0"/>
              <a:t> </a:t>
            </a:r>
            <a:r>
              <a:rPr lang="ru-RU" sz="1200" dirty="0" err="1"/>
              <a:t>туюглуг</a:t>
            </a:r>
            <a:r>
              <a:rPr lang="ru-RU" sz="1200" dirty="0"/>
              <a:t> </a:t>
            </a:r>
            <a:r>
              <a:rPr lang="ru-RU" sz="1200" dirty="0" err="1"/>
              <a:t>адгырлық</a:t>
            </a:r>
            <a:r>
              <a:rPr lang="ru-RU" sz="1200" dirty="0"/>
              <a:t> </a:t>
            </a:r>
            <a:r>
              <a:rPr lang="ru-RU" sz="1200" dirty="0" err="1"/>
              <a:t>ярагай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Тебесиӊрү</a:t>
            </a:r>
            <a:r>
              <a:rPr lang="ru-RU" sz="1200" dirty="0"/>
              <a:t> </a:t>
            </a:r>
            <a:r>
              <a:rPr lang="ru-RU" sz="1200" dirty="0" err="1"/>
              <a:t>бармис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Үрү</a:t>
            </a:r>
            <a:r>
              <a:rPr lang="ru-RU" sz="1200" dirty="0"/>
              <a:t>ӊ </a:t>
            </a:r>
            <a:r>
              <a:rPr lang="ru-RU" sz="1200" dirty="0" err="1"/>
              <a:t>ингени</a:t>
            </a:r>
            <a:r>
              <a:rPr lang="ru-RU" sz="1200" dirty="0"/>
              <a:t> </a:t>
            </a:r>
            <a:r>
              <a:rPr lang="ru-RU" sz="1200" dirty="0" err="1"/>
              <a:t>бутуламис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Алтун</a:t>
            </a:r>
            <a:r>
              <a:rPr lang="ru-RU" sz="1200" dirty="0"/>
              <a:t> </a:t>
            </a:r>
            <a:r>
              <a:rPr lang="ru-RU" sz="1200" dirty="0" err="1"/>
              <a:t>будлалыг</a:t>
            </a:r>
            <a:r>
              <a:rPr lang="ru-RU" sz="1200" dirty="0"/>
              <a:t> </a:t>
            </a:r>
            <a:r>
              <a:rPr lang="ru-RU" sz="1200" dirty="0" err="1"/>
              <a:t>бугралық</a:t>
            </a:r>
            <a:r>
              <a:rPr lang="ru-RU" sz="1200" dirty="0"/>
              <a:t> </a:t>
            </a:r>
            <a:r>
              <a:rPr lang="ru-RU" sz="1200" dirty="0" err="1"/>
              <a:t>ярагай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Эбиңрү</a:t>
            </a:r>
            <a:r>
              <a:rPr lang="ru-RU" sz="1200" dirty="0"/>
              <a:t> </a:t>
            </a:r>
            <a:r>
              <a:rPr lang="ru-RU" sz="1200" dirty="0" err="1"/>
              <a:t>келмис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Үчүнч</a:t>
            </a:r>
            <a:r>
              <a:rPr lang="ru-RU" sz="1200" dirty="0"/>
              <a:t> </a:t>
            </a:r>
            <a:r>
              <a:rPr lang="ru-RU" sz="1200" dirty="0" err="1"/>
              <a:t>қунчуйы</a:t>
            </a:r>
            <a:r>
              <a:rPr lang="ru-RU" sz="1200" dirty="0"/>
              <a:t> </a:t>
            </a:r>
            <a:r>
              <a:rPr lang="ru-RU" sz="1200" dirty="0" err="1"/>
              <a:t>урыланмис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Беглик</a:t>
            </a:r>
            <a:r>
              <a:rPr lang="ru-RU" sz="1200" dirty="0"/>
              <a:t> </a:t>
            </a:r>
            <a:r>
              <a:rPr lang="ru-RU" sz="1200" dirty="0" err="1"/>
              <a:t>ярагай</a:t>
            </a:r>
            <a:r>
              <a:rPr lang="ru-RU" sz="1200" dirty="0"/>
              <a:t> тир.</a:t>
            </a:r>
          </a:p>
          <a:p>
            <a:pPr algn="ctr"/>
            <a:r>
              <a:rPr lang="ru-RU" sz="1200" dirty="0" err="1"/>
              <a:t>Меңилиг</a:t>
            </a:r>
            <a:r>
              <a:rPr lang="ru-RU" sz="1200" dirty="0"/>
              <a:t> бег эр </a:t>
            </a:r>
            <a:r>
              <a:rPr lang="ru-RU" sz="1200" dirty="0" err="1"/>
              <a:t>эрмис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err="1"/>
              <a:t>Аййыг</a:t>
            </a:r>
            <a:r>
              <a:rPr lang="ru-RU" sz="1200" dirty="0"/>
              <a:t> </a:t>
            </a:r>
            <a:r>
              <a:rPr lang="ru-RU" sz="1200" dirty="0" err="1"/>
              <a:t>эдгү</a:t>
            </a:r>
            <a:r>
              <a:rPr lang="ru-RU" sz="1200" dirty="0"/>
              <a:t> ул.</a:t>
            </a:r>
          </a:p>
          <a:p>
            <a:pPr algn="ctr"/>
            <a:r>
              <a:rPr lang="ru-RU" sz="1200" dirty="0"/>
              <a:t>  </a:t>
            </a:r>
          </a:p>
          <a:p>
            <a:pPr algn="ctr"/>
            <a:r>
              <a:rPr lang="ru-RU" sz="1200" u="sng" dirty="0"/>
              <a:t>Б. </a:t>
            </a:r>
            <a:r>
              <a:rPr lang="ru-RU" sz="1200" u="sng" dirty="0" err="1"/>
              <a:t>Виногродский</a:t>
            </a:r>
            <a:endParaRPr lang="ru-RU" sz="1200" u="sng" dirty="0"/>
          </a:p>
          <a:p>
            <a:pPr algn="ctr"/>
            <a:r>
              <a:rPr lang="ru-RU" sz="1200" u="sng" dirty="0"/>
              <a:t>и Ф. </a:t>
            </a:r>
            <a:r>
              <a:rPr lang="ru-RU" sz="1200" u="sng" dirty="0" err="1"/>
              <a:t>Черницын</a:t>
            </a:r>
            <a:r>
              <a:rPr lang="ru-RU" sz="1200" u="sng" dirty="0"/>
              <a:t>: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 smtClean="0"/>
              <a:t>Княжий </a:t>
            </a:r>
            <a:r>
              <a:rPr lang="ru-RU" sz="1200" dirty="0"/>
              <a:t>муж</a:t>
            </a:r>
          </a:p>
          <a:p>
            <a:pPr algn="ctr"/>
            <a:r>
              <a:rPr lang="ru-RU" sz="1200" dirty="0"/>
              <a:t>пошёл к своим коням.</a:t>
            </a:r>
          </a:p>
          <a:p>
            <a:pPr algn="ctr"/>
            <a:r>
              <a:rPr lang="ru-RU" sz="1200" dirty="0"/>
              <a:t>Белая кобылица его родила жеребёнка.</a:t>
            </a:r>
          </a:p>
          <a:p>
            <a:pPr algn="ctr"/>
            <a:r>
              <a:rPr lang="ru-RU" sz="1200" dirty="0"/>
              <a:t>Годится быть жеребёнком с золотой упряжью.</a:t>
            </a:r>
          </a:p>
          <a:p>
            <a:pPr algn="ctr"/>
            <a:r>
              <a:rPr lang="ru-RU" sz="1200" dirty="0"/>
              <a:t>Пошёл к своим верблюдам.</a:t>
            </a:r>
          </a:p>
          <a:p>
            <a:pPr algn="ctr"/>
            <a:r>
              <a:rPr lang="ru-RU" sz="1200" dirty="0"/>
              <a:t>Белая верблюдица его родила верблюжонка.</a:t>
            </a:r>
          </a:p>
          <a:p>
            <a:pPr algn="ctr"/>
            <a:r>
              <a:rPr lang="ru-RU" sz="1200" dirty="0"/>
              <a:t>Годится быть верблюдом с золотой уздечкой.</a:t>
            </a:r>
          </a:p>
          <a:p>
            <a:pPr algn="ctr"/>
            <a:r>
              <a:rPr lang="ru-RU" sz="1200" dirty="0"/>
              <a:t>Пришёл домой.</a:t>
            </a:r>
          </a:p>
          <a:p>
            <a:pPr algn="ctr"/>
            <a:r>
              <a:rPr lang="ru-RU" sz="1200" dirty="0"/>
              <a:t>В-третьих, супруга его родила мальчика.</a:t>
            </a:r>
          </a:p>
          <a:p>
            <a:pPr algn="ctr"/>
            <a:r>
              <a:rPr lang="ru-RU" sz="1200" dirty="0"/>
              <a:t>Годится быть князем.</a:t>
            </a:r>
          </a:p>
          <a:p>
            <a:pPr algn="ctr"/>
            <a:r>
              <a:rPr lang="ru-RU" sz="1200" dirty="0"/>
              <a:t>Благоденствовал княжий муж.</a:t>
            </a:r>
          </a:p>
          <a:p>
            <a:pPr algn="ctr"/>
            <a:r>
              <a:rPr lang="ru-RU" sz="1200" dirty="0"/>
              <a:t>Это ужасно хорошо.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2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0" y="382087"/>
            <a:ext cx="4931984" cy="60146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74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00000">
        <p14:prism dir="u" isContent="1"/>
      </p:transition>
    </mc:Choice>
    <mc:Fallback>
      <p:transition spd="med" advClick="0" advTm="1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Без боя жизнь, мой друг, скучна.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Давай сыграем мы в игру: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В медведя - кабана.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Тебе я брюхо раздеру,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А ты мне выбьешь зуб.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медведь-бурбон-монстр!..."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Адыглы</a:t>
            </a:r>
            <a:r>
              <a:rPr lang="ru-RU" sz="1600" dirty="0"/>
              <a:t> </a:t>
            </a:r>
            <a:r>
              <a:rPr lang="ru-RU" sz="1600" dirty="0" err="1"/>
              <a:t>туӊузлы</a:t>
            </a:r>
            <a:r>
              <a:rPr lang="ru-RU" sz="1600" dirty="0"/>
              <a:t> арт </a:t>
            </a:r>
            <a:r>
              <a:rPr lang="ru-RU" sz="1600" dirty="0" err="1"/>
              <a:t>үзе</a:t>
            </a:r>
            <a:r>
              <a:rPr lang="ru-RU" sz="1600" dirty="0"/>
              <a:t> </a:t>
            </a:r>
            <a:r>
              <a:rPr lang="ru-RU" sz="1600" dirty="0" err="1"/>
              <a:t>сууқусмыс</a:t>
            </a:r>
            <a:r>
              <a:rPr lang="ru-RU" sz="1600" dirty="0"/>
              <a:t> </a:t>
            </a:r>
            <a:r>
              <a:rPr lang="ru-RU" sz="1600" dirty="0" err="1"/>
              <a:t>эрмис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Адыгы</a:t>
            </a:r>
            <a:r>
              <a:rPr lang="ru-RU" sz="1600" dirty="0"/>
              <a:t>ӊ </a:t>
            </a:r>
            <a:r>
              <a:rPr lang="ru-RU" sz="1600" dirty="0" err="1"/>
              <a:t>қарны</a:t>
            </a:r>
            <a:r>
              <a:rPr lang="ru-RU" sz="1600" dirty="0"/>
              <a:t> </a:t>
            </a:r>
            <a:r>
              <a:rPr lang="ru-RU" sz="1600" dirty="0" err="1"/>
              <a:t>ярылмис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Туӊузу</a:t>
            </a:r>
            <a:r>
              <a:rPr lang="ru-RU" sz="1600" dirty="0"/>
              <a:t>ӊ </a:t>
            </a:r>
            <a:r>
              <a:rPr lang="ru-RU" sz="1600" dirty="0" err="1"/>
              <a:t>азыгы</a:t>
            </a:r>
            <a:r>
              <a:rPr lang="ru-RU" sz="1600" dirty="0"/>
              <a:t> </a:t>
            </a:r>
            <a:r>
              <a:rPr lang="ru-RU" sz="1600" dirty="0" err="1"/>
              <a:t>сынмис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билиӊ.</a:t>
            </a:r>
          </a:p>
          <a:p>
            <a:pPr algn="ctr"/>
            <a:r>
              <a:rPr lang="ru-RU" sz="1600" dirty="0" err="1"/>
              <a:t>Яблақ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Сошлись </a:t>
            </a:r>
            <a:r>
              <a:rPr lang="ru-RU" sz="1600" dirty="0"/>
              <a:t>было на пригорке медведь и кабан.</a:t>
            </a:r>
          </a:p>
          <a:p>
            <a:pPr algn="ctr"/>
            <a:r>
              <a:rPr lang="ru-RU" sz="1600" dirty="0"/>
              <a:t>У медведя брюхо поранено,</a:t>
            </a:r>
          </a:p>
          <a:p>
            <a:pPr algn="ctr"/>
            <a:r>
              <a:rPr lang="ru-RU" sz="1600" dirty="0"/>
              <a:t>у кабана выпал клык.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плохо.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0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6000" y="108000"/>
            <a:ext cx="2088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Игорь Бурдонов: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Спешит гонец, он скоро будет здесь.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Он добрую тебе доставит весть.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Ты спросишь у меня: а что за вести?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Об этом только Небу и известно.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Но ты надейся, будь готов и жди.</a:t>
            </a:r>
          </a:p>
          <a:p>
            <a:r>
              <a:rPr lang="ru-RU" sz="1600" dirty="0"/>
              <a:t> </a:t>
            </a:r>
          </a:p>
          <a:p>
            <a:r>
              <a:rPr lang="ru-RU" sz="1600" u="sng" dirty="0"/>
              <a:t>Мария Панфилова</a:t>
            </a:r>
            <a:r>
              <a:rPr lang="ru-RU" sz="1600" u="sng" dirty="0" smtClean="0"/>
              <a:t>:</a:t>
            </a:r>
          </a:p>
          <a:p>
            <a:endParaRPr lang="ru-RU" sz="1600" dirty="0"/>
          </a:p>
          <a:p>
            <a:r>
              <a:rPr lang="ru-RU" sz="1600" dirty="0" smtClean="0"/>
              <a:t>"</a:t>
            </a:r>
            <a:r>
              <a:rPr lang="ru-RU" sz="1600" dirty="0"/>
              <a:t>будь готов!/ всегда готов!"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8000"/>
            <a:ext cx="205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Эр</a:t>
            </a:r>
          </a:p>
          <a:p>
            <a:pPr algn="ctr"/>
            <a:r>
              <a:rPr lang="ru-RU" sz="1600" dirty="0" err="1"/>
              <a:t>терклейү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</a:t>
            </a:r>
            <a:r>
              <a:rPr lang="ru-RU" sz="1600" dirty="0" err="1"/>
              <a:t>сүз</a:t>
            </a:r>
            <a:r>
              <a:rPr lang="ru-RU" sz="1600" dirty="0"/>
              <a:t> </a:t>
            </a:r>
            <a:r>
              <a:rPr lang="ru-RU" sz="1600" dirty="0" err="1"/>
              <a:t>саб</a:t>
            </a:r>
            <a:r>
              <a:rPr lang="ru-RU" sz="1600" dirty="0"/>
              <a:t> </a:t>
            </a:r>
            <a:r>
              <a:rPr lang="ru-RU" sz="1600" dirty="0" err="1"/>
              <a:t>элти</a:t>
            </a:r>
            <a:r>
              <a:rPr lang="ru-RU" sz="1600" dirty="0"/>
              <a:t> </a:t>
            </a:r>
            <a:r>
              <a:rPr lang="ru-RU" sz="1600" dirty="0" err="1"/>
              <a:t>келир</a:t>
            </a:r>
            <a:r>
              <a:rPr lang="ru-RU" sz="1600" dirty="0"/>
              <a:t> тир.</a:t>
            </a:r>
          </a:p>
          <a:p>
            <a:pPr algn="ctr"/>
            <a:r>
              <a:rPr lang="ru-RU" sz="1600" dirty="0" err="1"/>
              <a:t>Анча</a:t>
            </a:r>
            <a:r>
              <a:rPr lang="ru-RU" sz="1600" dirty="0"/>
              <a:t> </a:t>
            </a:r>
            <a:r>
              <a:rPr lang="ru-RU" sz="1600" dirty="0" err="1"/>
              <a:t>билиӊлер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 err="1"/>
              <a:t>Эдгү</a:t>
            </a:r>
            <a:r>
              <a:rPr lang="ru-RU" sz="1600" dirty="0"/>
              <a:t> ул.</a:t>
            </a:r>
          </a:p>
          <a:p>
            <a:pPr algn="ctr"/>
            <a:r>
              <a:rPr lang="ru-RU" sz="1600" dirty="0"/>
              <a:t> </a:t>
            </a:r>
          </a:p>
          <a:p>
            <a:pPr algn="ctr"/>
            <a:r>
              <a:rPr lang="ru-RU" sz="1600" u="sng" dirty="0"/>
              <a:t>Б. </a:t>
            </a:r>
            <a:r>
              <a:rPr lang="ru-RU" sz="1600" u="sng" dirty="0" err="1"/>
              <a:t>Виногродский</a:t>
            </a:r>
            <a:endParaRPr lang="ru-RU" sz="1600" u="sng" dirty="0"/>
          </a:p>
          <a:p>
            <a:pPr algn="ctr"/>
            <a:r>
              <a:rPr lang="ru-RU" sz="1600" u="sng" dirty="0"/>
              <a:t>и Ф. </a:t>
            </a:r>
            <a:r>
              <a:rPr lang="ru-RU" sz="1600" u="sng" dirty="0" err="1"/>
              <a:t>Черницын</a:t>
            </a:r>
            <a:r>
              <a:rPr lang="ru-RU" sz="1600" u="sng" dirty="0"/>
              <a:t>: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>Муж</a:t>
            </a:r>
            <a:endParaRPr lang="ru-RU" sz="1600" dirty="0"/>
          </a:p>
          <a:p>
            <a:pPr algn="ctr"/>
            <a:r>
              <a:rPr lang="ru-RU" sz="1600" dirty="0"/>
              <a:t>второпях приходит.</a:t>
            </a:r>
          </a:p>
          <a:p>
            <a:pPr algn="ctr"/>
            <a:r>
              <a:rPr lang="ru-RU" sz="1600" dirty="0"/>
              <a:t>Приходит с добрым словом-вестью.</a:t>
            </a:r>
          </a:p>
          <a:p>
            <a:pPr algn="ctr"/>
            <a:r>
              <a:rPr lang="ru-RU" sz="1600" dirty="0"/>
              <a:t>Знайте так.</a:t>
            </a:r>
          </a:p>
          <a:p>
            <a:pPr algn="ctr"/>
            <a:r>
              <a:rPr lang="ru-RU" sz="1600" dirty="0"/>
              <a:t>Это хорошо.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81001"/>
            <a:ext cx="4932000" cy="6014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6512" y="6813376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9818" y="0"/>
            <a:ext cx="9180512" cy="72008"/>
          </a:xfrm>
          <a:prstGeom prst="rect">
            <a:avLst/>
          </a:prstGeom>
          <a:solidFill>
            <a:srgbClr val="593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8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400">
        <p14:prism dir="u" isContent="1"/>
      </p:transition>
    </mc:Choice>
    <mc:Fallback>
      <p:transition spd="med" advClick="0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1916</Words>
  <Application>Microsoft Office PowerPoint</Application>
  <PresentationFormat>Экран (4:3)</PresentationFormat>
  <Paragraphs>1867</Paragraphs>
  <Slides>70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igor</cp:lastModifiedBy>
  <cp:revision>70</cp:revision>
  <dcterms:created xsi:type="dcterms:W3CDTF">2024-12-22T13:00:49Z</dcterms:created>
  <dcterms:modified xsi:type="dcterms:W3CDTF">2024-12-23T11:51:01Z</dcterms:modified>
</cp:coreProperties>
</file>